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4892" r:id="rId3"/>
    <p:sldMasterId id="2147514952" r:id="rId4"/>
    <p:sldMasterId id="2147514988" r:id="rId5"/>
    <p:sldMasterId id="2147515000" r:id="rId6"/>
    <p:sldMasterId id="2147515012" r:id="rId7"/>
    <p:sldMasterId id="2147515024" r:id="rId8"/>
  </p:sldMasterIdLst>
  <p:notesMasterIdLst>
    <p:notesMasterId r:id="rId25"/>
  </p:notesMasterIdLst>
  <p:sldIdLst>
    <p:sldId id="371" r:id="rId9"/>
    <p:sldId id="2201" r:id="rId10"/>
    <p:sldId id="2205" r:id="rId11"/>
    <p:sldId id="2206" r:id="rId12"/>
    <p:sldId id="2207" r:id="rId13"/>
    <p:sldId id="2208" r:id="rId14"/>
    <p:sldId id="2209" r:id="rId15"/>
    <p:sldId id="2210" r:id="rId16"/>
    <p:sldId id="2212" r:id="rId17"/>
    <p:sldId id="2213" r:id="rId18"/>
    <p:sldId id="2093" r:id="rId19"/>
    <p:sldId id="856" r:id="rId20"/>
    <p:sldId id="1186" r:id="rId21"/>
    <p:sldId id="1915" r:id="rId22"/>
    <p:sldId id="2170" r:id="rId23"/>
    <p:sldId id="2189" r:id="rId24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06.12.2022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58788" y="1246188"/>
            <a:ext cx="5946775" cy="3348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150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9627390E-E406-4C7D-9450-48EA4D22E577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5</a:t>
            </a:fld>
            <a:endParaRPr lang="ru-RU" sz="1300" dirty="0" smtClean="0">
              <a:solidFill>
                <a:srgbClr val="000000"/>
              </a:solidFill>
            </a:endParaRPr>
          </a:p>
        </p:txBody>
      </p:sp>
      <p:sp>
        <p:nvSpPr>
          <p:cNvPr id="2150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F62F71B3-87CB-48B2-B01A-43B91E4A75D9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EDB51E53-7693-426F-8349-B6302C625317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BAD78A46-6024-4077-95CE-F30ADB4EF0A2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9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8D962039-FF2F-442D-9920-AD26BED34512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10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58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1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79" y="91481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58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44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44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54" y="192065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5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10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1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70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71" y="51454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71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9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03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3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8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40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22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3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18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79" y="91481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65" y="1371949"/>
            <a:ext cx="10467501" cy="1829222"/>
          </a:xfrm>
          <a:ln>
            <a:noFill/>
          </a:ln>
        </p:spPr>
        <p:txBody>
          <a:bodyPr tIns="0" rIns="21439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29" y="3229283"/>
            <a:ext cx="10471565" cy="1753006"/>
          </a:xfrm>
        </p:spPr>
        <p:txBody>
          <a:bodyPr lIns="0" rIns="21439"/>
          <a:lstStyle>
            <a:lvl1pPr marL="0" marR="53753" indent="0" algn="r">
              <a:buNone/>
              <a:defRPr>
                <a:solidFill>
                  <a:schemeClr val="tx1"/>
                </a:solidFill>
              </a:defRPr>
            </a:lvl1pPr>
            <a:lvl2pPr marL="537402" indent="0" algn="ctr">
              <a:buNone/>
            </a:lvl2pPr>
            <a:lvl3pPr marL="1074808" indent="0" algn="ctr">
              <a:buNone/>
            </a:lvl3pPr>
            <a:lvl4pPr marL="1612211" indent="0" algn="ctr">
              <a:buNone/>
            </a:lvl4pPr>
            <a:lvl5pPr marL="2149599" indent="0" algn="ctr">
              <a:buNone/>
            </a:lvl5pPr>
            <a:lvl6pPr marL="2687011" indent="0" algn="ctr">
              <a:buNone/>
            </a:lvl6pPr>
            <a:lvl7pPr marL="3224432" indent="0" algn="ctr">
              <a:buNone/>
            </a:lvl7pPr>
            <a:lvl8pPr marL="3761834" indent="0" algn="ctr">
              <a:buNone/>
            </a:lvl8pPr>
            <a:lvl9pPr marL="429923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E3137A-4407-45F1-B31D-4A8079B699EC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B18988-91AD-475D-8EBA-2A21AD75465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13570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7C5AEC-33E6-4173-9096-AC2139F50E10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2E0B87-C579-46E3-A70D-C4CFA767DD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5930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1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1" y="2705304"/>
            <a:ext cx="10361851" cy="1510066"/>
          </a:xfrm>
        </p:spPr>
        <p:txBody>
          <a:bodyPr lIns="53635" rIns="5363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F20388-FBCE-455F-AF88-115D95B27A50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84EC4-FA45-4EEB-BA81-D3C9DFFA430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8496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99" y="192055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6" y="1920551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5C8CBD-7A66-4E13-A302-A5AE66C40668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E80278-25B0-4582-807C-D76CD2BD2C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3564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4"/>
            <a:ext cx="5386216" cy="659503"/>
          </a:xfrm>
        </p:spPr>
        <p:txBody>
          <a:bodyPr lIns="53635" tIns="0" rIns="5363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635" tIns="0" rIns="5363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41A14-45CC-4272-9375-64938680FA7A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767916-F582-4934-B765-45A7946DC42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16473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182561-894A-49B0-A17B-32CC57E9D708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90C7E1-9950-4ED2-A563-B3A0482904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54778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9561A-2A72-4C43-8F1A-182EF6FD5323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B98CEA-F669-4AA8-AED0-D7612C0F01C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9933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44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44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8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439" rIns="21439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91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0D9DB-7BD9-4229-B881-FAE8C71FBC2A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AC3346-75BF-48E4-9180-62EA422156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056448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45" tIns="53635" rIns="107245" bIns="5363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91" y="5361004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245" tIns="53635" rIns="107245" bIns="5363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4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6" y="6219841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6"/>
            <a:ext cx="2950080" cy="1582985"/>
          </a:xfrm>
        </p:spPr>
        <p:txBody>
          <a:bodyPr lIns="53635" rIns="53635" bIns="5363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5065" rIns="53635"/>
          <a:lstStyle>
            <a:lvl1pPr marL="0" indent="0" algn="l">
              <a:spcBef>
                <a:spcPts val="297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37" y="1199842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BAFA4E-00E0-4119-BA46-920AA5C95F6D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D833AD-3BFE-423A-8C89-2D2DCA9AAA7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541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0189F8-52EB-49D8-B7E5-689FAB6DCC2F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C0D35E-3D4C-4B57-AA3E-8BF1F5974F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45434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648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2" y="914648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EB924C-B906-49CD-AA24-228972CCF39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70B6B9-5585-4D7E-8334-9DEE656120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5160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5" y="1371949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9" y="3229283"/>
            <a:ext cx="10471565" cy="1753006"/>
          </a:xfrm>
        </p:spPr>
        <p:txBody>
          <a:bodyPr lIns="0" rIns="21345"/>
          <a:lstStyle>
            <a:lvl1pPr marL="0" marR="53675" indent="0" algn="r">
              <a:buNone/>
              <a:defRPr>
                <a:solidFill>
                  <a:schemeClr val="tx1"/>
                </a:solidFill>
              </a:defRPr>
            </a:lvl1pPr>
            <a:lvl2pPr marL="536582" indent="0" algn="ctr">
              <a:buNone/>
            </a:lvl2pPr>
            <a:lvl3pPr marL="1073167" indent="0" algn="ctr">
              <a:buNone/>
            </a:lvl3pPr>
            <a:lvl4pPr marL="1609761" indent="0" algn="ctr">
              <a:buNone/>
            </a:lvl4pPr>
            <a:lvl5pPr marL="2146321" indent="0" algn="ctr">
              <a:buNone/>
            </a:lvl5pPr>
            <a:lvl6pPr marL="2682924" indent="0" algn="ctr">
              <a:buNone/>
            </a:lvl6pPr>
            <a:lvl7pPr marL="3219530" indent="0" algn="ctr">
              <a:buNone/>
            </a:lvl7pPr>
            <a:lvl8pPr marL="3756119" indent="0" algn="ctr">
              <a:buNone/>
            </a:lvl8pPr>
            <a:lvl9pPr marL="4292693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74B3CE-FACF-4954-9641-FA14484750B3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BEFE0E-3A78-4E56-ACB9-595EA50FD25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90812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DDA8CC-EA78-4EB6-B221-364B9F4A17D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EFE0BD-B4B1-4163-ACF0-F220862D4A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46085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2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2" y="2705304"/>
            <a:ext cx="10361851" cy="1510066"/>
          </a:xfrm>
        </p:spPr>
        <p:txBody>
          <a:bodyPr lIns="53405" rIns="5340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600858-7E83-4CC8-BF75-F4CA9819A8EA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578931-7C4F-436F-BC73-0F55F194011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7120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47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7" y="1920547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29F0BE-8D31-44E3-9E35-9E40C1C2E87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3BA31-08B5-4486-9E76-2F26D7E4FE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955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7"/>
            <a:ext cx="5386216" cy="659503"/>
          </a:xfrm>
        </p:spPr>
        <p:txBody>
          <a:bodyPr lIns="53405" tIns="0" rIns="5340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9" y="1860192"/>
            <a:ext cx="5388333" cy="654994"/>
          </a:xfrm>
        </p:spPr>
        <p:txBody>
          <a:bodyPr lIns="53405" tIns="0" rIns="5340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9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0D6B49-4B3F-415F-9021-F80287E8DD69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C414C1-BA6C-40A1-8915-70C33DDDF8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2922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8E4557-EFF7-47BF-AEBD-3FB752AE144F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C81112-DCDD-4A3D-8126-375F51DD05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6793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54" y="192065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5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E8E794-2462-4D00-91D8-99CB0F06E041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923D7-0698-4347-95DA-24F985AE2F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746815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1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3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5A8B4-72BB-4F7F-9127-DED9BC01ECAA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4FF5D-34F0-4AC7-B5A2-6456F9D5F3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6259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400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6" tIns="53405" rIns="106776" bIns="534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2" y="5360995"/>
            <a:ext cx="2063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6" tIns="53405" rIns="106776" bIns="5340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3" y="5818188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7" y="6219832"/>
            <a:ext cx="6348413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0"/>
            <a:ext cx="2950080" cy="1582985"/>
          </a:xfrm>
        </p:spPr>
        <p:txBody>
          <a:bodyPr lIns="53405" rIns="53405" bIns="5340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736" rIns="53405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8" y="1199836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6F515-43D0-4194-90A0-75113CE321EC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CC2762-33B0-4CFF-91CD-B3F2F7AA657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2026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A929B8-A34E-48A4-8603-FBD58A75DDA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8D995E-2732-4981-B863-D79751A12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84450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5" y="914671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3" y="91467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909200-1F22-4442-B9C9-0C33188B21BD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B818AD-AAB7-46A1-9BDE-6E5665C939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2881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92" y="1371949"/>
            <a:ext cx="10467501" cy="1829222"/>
          </a:xfrm>
          <a:ln>
            <a:noFill/>
          </a:ln>
        </p:spPr>
        <p:txBody>
          <a:bodyPr tIns="0" rIns="2110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56" y="3229283"/>
            <a:ext cx="10471565" cy="1753006"/>
          </a:xfrm>
        </p:spPr>
        <p:txBody>
          <a:bodyPr lIns="0" rIns="21104"/>
          <a:lstStyle>
            <a:lvl1pPr marL="0" marR="53537" indent="0" algn="r">
              <a:buNone/>
              <a:defRPr>
                <a:solidFill>
                  <a:schemeClr val="tx1"/>
                </a:solidFill>
              </a:defRPr>
            </a:lvl1pPr>
            <a:lvl2pPr marL="535243" indent="0" algn="ctr">
              <a:buNone/>
            </a:lvl2pPr>
            <a:lvl3pPr marL="1070490" indent="0" algn="ctr">
              <a:buNone/>
            </a:lvl3pPr>
            <a:lvl4pPr marL="1605758" indent="0" algn="ctr">
              <a:buNone/>
            </a:lvl4pPr>
            <a:lvl5pPr marL="2140986" indent="0" algn="ctr">
              <a:buNone/>
            </a:lvl5pPr>
            <a:lvl6pPr marL="2676250" indent="0" algn="ctr">
              <a:buNone/>
            </a:lvl6pPr>
            <a:lvl7pPr marL="3211513" indent="0" algn="ctr">
              <a:buNone/>
            </a:lvl7pPr>
            <a:lvl8pPr marL="3746776" indent="0" algn="ctr">
              <a:buNone/>
            </a:lvl8pPr>
            <a:lvl9pPr marL="42819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3382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043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9" y="131707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9" y="2705328"/>
            <a:ext cx="10361851" cy="1510066"/>
          </a:xfrm>
        </p:spPr>
        <p:txBody>
          <a:bodyPr lIns="52843" rIns="5284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10144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9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99398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2"/>
            <a:ext cx="5386216" cy="659503"/>
          </a:xfrm>
        </p:spPr>
        <p:txBody>
          <a:bodyPr lIns="52843" tIns="0" rIns="5284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7" y="1860192"/>
            <a:ext cx="5388333" cy="654994"/>
          </a:xfrm>
        </p:spPr>
        <p:txBody>
          <a:bodyPr lIns="52843" tIns="0" rIns="5284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7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4033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710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71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4745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7705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11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11" y="1676819"/>
            <a:ext cx="3657123" cy="4573059"/>
          </a:xfrm>
        </p:spPr>
        <p:txBody>
          <a:bodyPr lIns="21104" rIns="2110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8755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2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68" tIns="52843" rIns="105668" bIns="5284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4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668" tIns="52843" rIns="105668" bIns="5284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68" tIns="52843" rIns="105668" bIns="5284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6" y="6219867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68" tIns="52843" rIns="105668" bIns="5284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843" rIns="52843" bIns="5284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5" y="2829470"/>
            <a:ext cx="2946015" cy="2179826"/>
          </a:xfrm>
        </p:spPr>
        <p:txBody>
          <a:bodyPr lIns="73932" rIns="5284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4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3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19794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364401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2" y="9147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5904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54" y="1371945"/>
            <a:ext cx="10467501" cy="1829223"/>
          </a:xfrm>
          <a:ln>
            <a:noFill/>
          </a:ln>
        </p:spPr>
        <p:txBody>
          <a:bodyPr tIns="0" rIns="2159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38" y="3229283"/>
            <a:ext cx="10471563" cy="1753006"/>
          </a:xfrm>
        </p:spPr>
        <p:txBody>
          <a:bodyPr lIns="0" rIns="21590"/>
          <a:lstStyle>
            <a:lvl1pPr marL="0" marR="54111" indent="0" algn="r">
              <a:buNone/>
              <a:defRPr>
                <a:solidFill>
                  <a:schemeClr val="tx1"/>
                </a:solidFill>
              </a:defRPr>
            </a:lvl1pPr>
            <a:lvl2pPr marL="541070" indent="0" algn="ctr">
              <a:buNone/>
            </a:lvl2pPr>
            <a:lvl3pPr marL="1082119" indent="0" algn="ctr">
              <a:buNone/>
            </a:lvl3pPr>
            <a:lvl4pPr marL="1623167" indent="0" algn="ctr">
              <a:buNone/>
            </a:lvl4pPr>
            <a:lvl5pPr marL="2164218" indent="0" algn="ctr">
              <a:buNone/>
            </a:lvl5pPr>
            <a:lvl6pPr marL="2705277" indent="0" algn="ctr">
              <a:buNone/>
            </a:lvl6pPr>
            <a:lvl7pPr marL="3246343" indent="0" algn="ctr">
              <a:buNone/>
            </a:lvl7pPr>
            <a:lvl8pPr marL="3787391" indent="0" algn="ctr">
              <a:buNone/>
            </a:lvl8pPr>
            <a:lvl9pPr marL="432845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05110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05867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999" rIns="5399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6682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1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9080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702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6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00"/>
            <a:ext cx="5386216" cy="659503"/>
          </a:xfrm>
        </p:spPr>
        <p:txBody>
          <a:bodyPr lIns="53999" tIns="0" rIns="5399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8" y="1860192"/>
            <a:ext cx="5388333" cy="654994"/>
          </a:xfrm>
        </p:spPr>
        <p:txBody>
          <a:bodyPr lIns="53999" tIns="0" rIns="5399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8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00989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1" y="704286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10450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407302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34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34" y="1676789"/>
            <a:ext cx="3657123" cy="4573059"/>
          </a:xfrm>
        </p:spPr>
        <p:txBody>
          <a:bodyPr lIns="21590" rIns="21590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61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057918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8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86" tIns="53999" rIns="107986" bIns="539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86" tIns="53999" rIns="107986" bIns="539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11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999" rIns="53999" bIns="5399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6" y="2829458"/>
            <a:ext cx="2946015" cy="2179825"/>
          </a:xfrm>
        </p:spPr>
        <p:txBody>
          <a:bodyPr lIns="75583" rIns="53999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51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115034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50298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4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5" y="91464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62118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9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3C18BD6-1A16-49F6-A57A-431D02D9017E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AA7C739-CEF0-4A6C-A5B6-D11F73AD54F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811844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876C126-792D-4B99-808C-8BFCB56D1902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94F8DC1-3632-4ECA-A8D3-45518F0839A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002909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35DB4B5-3BBE-4DAD-8E02-01D15BFCC9C7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902A447-831A-437A-B5A2-9B68E4CD527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1848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900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4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223C92-62F0-40F0-84FC-7C5FA9D243CC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CA90659-D3AA-4606-93F2-DB7BD0822C1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172925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7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7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C00E15E-7DAC-4D54-803A-1DD22C0042E5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08E36B4-F7B1-40D3-A1DA-4436639E13D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9611442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F5AF347-F826-4A5B-819B-D621F9CFA91A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83E95C9-B70B-44F7-B02B-155DFB1EE24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143382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878629-88E0-4665-8215-E521DA99B461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D3D3086-C35E-4FE1-8AEF-E86C9930220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0439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8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8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18B9888-F4C7-4498-AEDE-1B890508BC86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D32FAFC-3ECC-421B-8B07-C6252C03BCC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700346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9" y="4802574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9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9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858C1E9-1367-4A8A-90DB-FFD00D08C218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332A28F-9845-4071-B732-62275F68AAA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2034939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C17B8BD-1FD0-4E4B-8937-9F8BE511A527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409106A-FB03-442E-960F-D30F0D60ADB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934233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2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DD956E2-DEC0-406F-BD65-A9D7940479EC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F94D28E-CB9D-468D-9DC5-B5253E51D3B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92045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81" y="1371949"/>
            <a:ext cx="10467501" cy="1829222"/>
          </a:xfrm>
          <a:ln>
            <a:noFill/>
          </a:ln>
        </p:spPr>
        <p:txBody>
          <a:bodyPr tIns="0" rIns="2113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4" y="3229283"/>
            <a:ext cx="10471565" cy="1753006"/>
          </a:xfrm>
        </p:spPr>
        <p:txBody>
          <a:bodyPr lIns="0" rIns="21130"/>
          <a:lstStyle>
            <a:lvl1pPr marL="0" marR="53555" indent="0" algn="r">
              <a:buNone/>
              <a:defRPr>
                <a:solidFill>
                  <a:schemeClr val="tx1"/>
                </a:solidFill>
              </a:defRPr>
            </a:lvl1pPr>
            <a:lvl2pPr marL="535434" indent="0" algn="ctr">
              <a:buNone/>
            </a:lvl2pPr>
            <a:lvl3pPr marL="1070871" indent="0" algn="ctr">
              <a:buNone/>
            </a:lvl3pPr>
            <a:lvl4pPr marL="1606328" indent="0" algn="ctr">
              <a:buNone/>
            </a:lvl4pPr>
            <a:lvl5pPr marL="2141748" indent="0" algn="ctr">
              <a:buNone/>
            </a:lvl5pPr>
            <a:lvl6pPr marL="2677199" indent="0" algn="ctr">
              <a:buNone/>
            </a:lvl6pPr>
            <a:lvl7pPr marL="3212656" indent="0" algn="ctr">
              <a:buNone/>
            </a:lvl7pPr>
            <a:lvl8pPr marL="3748107" indent="0" algn="ctr">
              <a:buNone/>
            </a:lvl8pPr>
            <a:lvl9pPr marL="428351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43644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7753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71" y="51454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71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9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7" y="131706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7" y="2705328"/>
            <a:ext cx="10361851" cy="1510066"/>
          </a:xfrm>
        </p:spPr>
        <p:txBody>
          <a:bodyPr lIns="52901" rIns="529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29622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4" y="192060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70181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7"/>
            <a:ext cx="5386216" cy="659503"/>
          </a:xfrm>
        </p:spPr>
        <p:txBody>
          <a:bodyPr lIns="52901" tIns="0" rIns="529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4" y="1860192"/>
            <a:ext cx="5388333" cy="654994"/>
          </a:xfrm>
        </p:spPr>
        <p:txBody>
          <a:bodyPr lIns="52901" tIns="0" rIns="529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4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08630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314241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85604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817"/>
            <a:ext cx="3657123" cy="4573059"/>
          </a:xfrm>
        </p:spPr>
        <p:txBody>
          <a:bodyPr lIns="21130" rIns="2113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7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73375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518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83" tIns="52901" rIns="105783" bIns="529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32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83" tIns="52901" rIns="105783" bIns="529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83" tIns="52901" rIns="105783" bIns="529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6" y="6219857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83" tIns="52901" rIns="105783" bIns="529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5"/>
            <a:ext cx="2950080" cy="1582985"/>
          </a:xfrm>
        </p:spPr>
        <p:txBody>
          <a:bodyPr lIns="52901" rIns="52901" bIns="529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3" y="2829470"/>
            <a:ext cx="2946015" cy="2179826"/>
          </a:xfrm>
        </p:spPr>
        <p:txBody>
          <a:bodyPr lIns="74014" rIns="529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0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24275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765215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7" y="91474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8670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603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3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8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40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22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3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12/6/2022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2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2" y="70487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2" y="193518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3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2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52" y="70487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52" y="193518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3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4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6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245" tIns="53635" rIns="107245" bIns="5363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6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3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6" y="193517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245" tIns="53635" rIns="107245" bIns="5363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AFEBD12-A8DD-4686-B4CA-CA1F8BB56EBD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6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681DCA8-C79D-479F-A5BB-E588D67CB8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400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8419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893" r:id="rId1"/>
    <p:sldLayoutId id="2147514894" r:id="rId2"/>
    <p:sldLayoutId id="2147514895" r:id="rId3"/>
    <p:sldLayoutId id="2147514896" r:id="rId4"/>
    <p:sldLayoutId id="2147514897" r:id="rId5"/>
    <p:sldLayoutId id="2147514898" r:id="rId6"/>
    <p:sldLayoutId id="2147514899" r:id="rId7"/>
    <p:sldLayoutId id="2147514900" r:id="rId8"/>
    <p:sldLayoutId id="2147514901" r:id="rId9"/>
    <p:sldLayoutId id="2147514902" r:id="rId10"/>
    <p:sldLayoutId id="214751490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555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109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5664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4219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288925" indent="-2889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22313" indent="-2571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46163" indent="-2571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0013" indent="-2143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93863" indent="-2143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2126" indent="-24722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7082" indent="-21496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9528" indent="-21496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1976" indent="-21496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40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8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22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95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70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44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618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9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3" y="-6350"/>
            <a:ext cx="12215813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7" y="-6350"/>
            <a:ext cx="6348413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6" tIns="53405" rIns="106776" bIns="5340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7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7" y="1935170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6" tIns="53405" rIns="106776" bIns="5340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600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7791E4B-0DC3-4161-BBF4-179F16489A94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7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8FD9238-15E2-47EA-BEE7-1B8229506E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400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241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53" r:id="rId1"/>
    <p:sldLayoutId id="2147514954" r:id="rId2"/>
    <p:sldLayoutId id="2147514955" r:id="rId3"/>
    <p:sldLayoutId id="2147514956" r:id="rId4"/>
    <p:sldLayoutId id="2147514957" r:id="rId5"/>
    <p:sldLayoutId id="2147514958" r:id="rId6"/>
    <p:sldLayoutId id="2147514959" r:id="rId7"/>
    <p:sldLayoutId id="2147514960" r:id="rId8"/>
    <p:sldLayoutId id="2147514961" r:id="rId9"/>
    <p:sldLayoutId id="2147514962" r:id="rId10"/>
    <p:sldLayoutId id="21475149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96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9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88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84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638" indent="-2746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025" indent="-2428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875" indent="-24288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725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575" indent="-20002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9013" indent="-2468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649" indent="-21464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605" indent="-21464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7566" indent="-21464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58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31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7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6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9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95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61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2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68" tIns="52843" rIns="105668" bIns="5284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6" y="-632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668" tIns="52843" rIns="105668" bIns="5284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1" y="70488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4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1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668" tIns="52843" rIns="105668" bIns="5284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7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76" y="20324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6809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989" r:id="rId1"/>
    <p:sldLayoutId id="2147514990" r:id="rId2"/>
    <p:sldLayoutId id="2147514991" r:id="rId3"/>
    <p:sldLayoutId id="2147514992" r:id="rId4"/>
    <p:sldLayoutId id="2147514993" r:id="rId5"/>
    <p:sldLayoutId id="2147514994" r:id="rId6"/>
    <p:sldLayoutId id="2147514995" r:id="rId7"/>
    <p:sldLayoutId id="2147514996" r:id="rId8"/>
    <p:sldLayoutId id="2147514997" r:id="rId9"/>
    <p:sldLayoutId id="2147514998" r:id="rId10"/>
    <p:sldLayoutId id="214751499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6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5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596" indent="-26959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530" indent="-23787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628" indent="-23787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140" indent="-19506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479" indent="-19506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954" indent="-24626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055" indent="-21410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203" indent="-21410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370" indent="-21410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8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2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5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9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4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86" tIns="53999" rIns="107986" bIns="539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7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9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10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986" tIns="53999" rIns="107986" bIns="539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51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65" y="6357851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51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67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07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001" r:id="rId1"/>
    <p:sldLayoutId id="2147515002" r:id="rId2"/>
    <p:sldLayoutId id="2147515003" r:id="rId3"/>
    <p:sldLayoutId id="2147515004" r:id="rId4"/>
    <p:sldLayoutId id="2147515005" r:id="rId5"/>
    <p:sldLayoutId id="2147515006" r:id="rId6"/>
    <p:sldLayoutId id="2147515007" r:id="rId7"/>
    <p:sldLayoutId id="2147515008" r:id="rId8"/>
    <p:sldLayoutId id="2147515009" r:id="rId9"/>
    <p:sldLayoutId id="2147515010" r:id="rId10"/>
    <p:sldLayoutId id="214751501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00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99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00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99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346" indent="-31934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891" indent="-28551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463" indent="-28551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2156" indent="-2432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7843" indent="-2432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011" indent="-24890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2417" indent="-21642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7060" indent="-216429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1707" indent="-21642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0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1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16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42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52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63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7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84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F12B139-C067-4B84-AE9F-9841DF315AF9}" type="datetimeFigureOut">
              <a:rPr lang="ru-RU"/>
              <a:pPr>
                <a:defRPr/>
              </a:pPr>
              <a:t>06.12.2022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8B18B332-C76C-4B19-81F8-F256FD72463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094959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013" r:id="rId1"/>
    <p:sldLayoutId id="2147515014" r:id="rId2"/>
    <p:sldLayoutId id="2147515015" r:id="rId3"/>
    <p:sldLayoutId id="2147515016" r:id="rId4"/>
    <p:sldLayoutId id="2147515017" r:id="rId5"/>
    <p:sldLayoutId id="2147515018" r:id="rId6"/>
    <p:sldLayoutId id="2147515019" r:id="rId7"/>
    <p:sldLayoutId id="2147515020" r:id="rId8"/>
    <p:sldLayoutId id="2147515021" r:id="rId9"/>
    <p:sldLayoutId id="2147515022" r:id="rId10"/>
    <p:sldLayoutId id="214751502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83" tIns="52901" rIns="105783" bIns="529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6" y="-633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83" tIns="52901" rIns="105783" bIns="529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3" y="704879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3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83" tIns="52901" rIns="105783" bIns="529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12/6/2022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6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4" y="203233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64636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5025" r:id="rId1"/>
    <p:sldLayoutId id="2147515026" r:id="rId2"/>
    <p:sldLayoutId id="2147515027" r:id="rId3"/>
    <p:sldLayoutId id="2147515028" r:id="rId4"/>
    <p:sldLayoutId id="2147515029" r:id="rId5"/>
    <p:sldLayoutId id="2147515030" r:id="rId6"/>
    <p:sldLayoutId id="2147515031" r:id="rId7"/>
    <p:sldLayoutId id="2147515032" r:id="rId8"/>
    <p:sldLayoutId id="2147515033" r:id="rId9"/>
    <p:sldLayoutId id="2147515034" r:id="rId10"/>
    <p:sldLayoutId id="21475150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9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9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9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9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691" indent="-2696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780" indent="-2379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992" indent="-2379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620" indent="-19512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074" indent="-19512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677" indent="-24634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854" indent="-21418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117" indent="-21418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398" indent="-21418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4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87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3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7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1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65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81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5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22.png"/><Relationship Id="rId4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7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35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35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35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35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35" y="657388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35" y="6502422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73" y="2291443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7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декабря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808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93791"/>
            <a:ext cx="12191206" cy="63483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01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987425"/>
            <a:ext cx="2890838" cy="157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ЗЕЛЕНОДОЛЬСКОГО РАЙОНА </a:t>
            </a:r>
            <a:r>
              <a:rPr lang="ru-RU" dirty="0"/>
              <a:t>РЕСПУБЛИКИ ТАТАРСТАН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(</a:t>
            </a:r>
            <a:r>
              <a:rPr lang="ru-RU" dirty="0"/>
              <a:t>РИСК НАРУШЕНИЯ ДОРОЖНО-ТРАНСПОРТНОГО </a:t>
            </a:r>
            <a:r>
              <a:rPr lang="ru-RU" dirty="0" smtClean="0"/>
              <a:t>СООБЩЕНИЯ)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6710363" y="4087813"/>
            <a:ext cx="400050" cy="22542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М-7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43014" name="Объект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>
            <a:fillRect/>
          </a:stretch>
        </p:blipFill>
        <p:spPr bwMode="auto">
          <a:xfrm>
            <a:off x="114300" y="28575"/>
            <a:ext cx="7397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5" name="Text Box 182"/>
          <p:cNvSpPr txBox="1">
            <a:spLocks noChangeArrowheads="1"/>
          </p:cNvSpPr>
          <p:nvPr/>
        </p:nvSpPr>
        <p:spPr bwMode="auto">
          <a:xfrm>
            <a:off x="6962776" y="2653036"/>
            <a:ext cx="982663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Зеленодольск </a:t>
            </a:r>
          </a:p>
        </p:txBody>
      </p:sp>
      <p:sp>
        <p:nvSpPr>
          <p:cNvPr id="43016" name="Овал 46"/>
          <p:cNvSpPr>
            <a:spLocks noChangeArrowheads="1"/>
          </p:cNvSpPr>
          <p:nvPr/>
        </p:nvSpPr>
        <p:spPr bwMode="auto">
          <a:xfrm rot="5238055">
            <a:off x="6657047" y="2776861"/>
            <a:ext cx="144462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3017" name="Rectangle 93"/>
          <p:cNvSpPr>
            <a:spLocks noChangeArrowheads="1"/>
          </p:cNvSpPr>
          <p:nvPr/>
        </p:nvSpPr>
        <p:spPr bwMode="auto">
          <a:xfrm>
            <a:off x="9299575" y="4113213"/>
            <a:ext cx="2892425" cy="18605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866775"/>
            <a:endParaRPr lang="ru-RU" altLang="ru-RU" sz="800" smtClean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3018" name="Text Box 97"/>
          <p:cNvSpPr txBox="1">
            <a:spLocks noChangeArrowheads="1"/>
          </p:cNvSpPr>
          <p:nvPr/>
        </p:nvSpPr>
        <p:spPr bwMode="auto">
          <a:xfrm>
            <a:off x="9794875" y="4168775"/>
            <a:ext cx="21177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Условные обозначения</a:t>
            </a:r>
          </a:p>
        </p:txBody>
      </p:sp>
      <p:sp>
        <p:nvSpPr>
          <p:cNvPr id="43019" name="Text Box 97"/>
          <p:cNvSpPr txBox="1">
            <a:spLocks noChangeArrowheads="1"/>
          </p:cNvSpPr>
          <p:nvPr/>
        </p:nvSpPr>
        <p:spPr bwMode="auto">
          <a:xfrm>
            <a:off x="9707563" y="4559300"/>
            <a:ext cx="2547937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32" name="Полилиния 31"/>
          <p:cNvSpPr/>
          <p:nvPr/>
        </p:nvSpPr>
        <p:spPr>
          <a:xfrm>
            <a:off x="9342438" y="4697413"/>
            <a:ext cx="363537" cy="169862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34" name="Полилиния 33"/>
          <p:cNvSpPr/>
          <p:nvPr/>
        </p:nvSpPr>
        <p:spPr>
          <a:xfrm>
            <a:off x="9353550" y="5176838"/>
            <a:ext cx="323850" cy="14605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3022" name="Text Box 97"/>
          <p:cNvSpPr txBox="1">
            <a:spLocks noChangeArrowheads="1"/>
          </p:cNvSpPr>
          <p:nvPr/>
        </p:nvSpPr>
        <p:spPr bwMode="auto">
          <a:xfrm>
            <a:off x="9718675" y="5137150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Объездная дорога</a:t>
            </a:r>
          </a:p>
        </p:txBody>
      </p:sp>
      <p:sp>
        <p:nvSpPr>
          <p:cNvPr id="43023" name="Овал 36"/>
          <p:cNvSpPr>
            <a:spLocks noChangeArrowheads="1"/>
          </p:cNvSpPr>
          <p:nvPr/>
        </p:nvSpPr>
        <p:spPr bwMode="auto">
          <a:xfrm rot="5238055">
            <a:off x="9428163" y="5503862"/>
            <a:ext cx="190500" cy="1619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3024" name="Text Box 97"/>
          <p:cNvSpPr txBox="1">
            <a:spLocks noChangeArrowheads="1"/>
          </p:cNvSpPr>
          <p:nvPr/>
        </p:nvSpPr>
        <p:spPr bwMode="auto">
          <a:xfrm>
            <a:off x="9736138" y="5456238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Населенный пункт</a:t>
            </a:r>
          </a:p>
        </p:txBody>
      </p:sp>
      <p:sp>
        <p:nvSpPr>
          <p:cNvPr id="43025" name="Rectangle 152"/>
          <p:cNvSpPr>
            <a:spLocks noChangeArrowheads="1"/>
          </p:cNvSpPr>
          <p:nvPr/>
        </p:nvSpPr>
        <p:spPr bwMode="auto">
          <a:xfrm>
            <a:off x="10453688" y="6302375"/>
            <a:ext cx="1728787" cy="539750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2554" tIns="0" rIns="22554" bIns="0" anchor="ctr">
            <a:spAutoFit/>
          </a:bodyPr>
          <a:lstStyle/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ГУ МЧС России по Республике Татарстан</a:t>
            </a:r>
            <a:endParaRPr lang="ru-RU" altLang="ru-RU" sz="700" i="1" u="sng" smtClean="0">
              <a:solidFill>
                <a:prstClr val="black"/>
              </a:solidFill>
              <a:cs typeface="Times New Roman" pitchFamily="18" charset="0"/>
            </a:endParaRP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АРМ № 9</a:t>
            </a: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16:00  12.11..2022 </a:t>
            </a: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Исп. Маринин Д.И.</a:t>
            </a:r>
          </a:p>
          <a:p>
            <a:pPr defTabSz="1727200"/>
            <a:r>
              <a:rPr lang="ru-RU" sz="700" smtClean="0">
                <a:solidFill>
                  <a:prstClr val="black"/>
                </a:solidFill>
                <a:cs typeface="Times New Roman" pitchFamily="18" charset="0"/>
              </a:rPr>
              <a:t>Тел. 3621-46-57</a:t>
            </a:r>
          </a:p>
        </p:txBody>
      </p:sp>
      <p:sp>
        <p:nvSpPr>
          <p:cNvPr id="43" name="Прямоугольник 42"/>
          <p:cNvSpPr/>
          <p:nvPr/>
        </p:nvSpPr>
        <p:spPr>
          <a:xfrm>
            <a:off x="6350" y="731838"/>
            <a:ext cx="2890838" cy="2413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anchor="ctr"/>
          <a:lstStyle/>
          <a:p>
            <a:pPr algn="ctr" defTabSz="792163">
              <a:defRPr/>
            </a:pP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</a:p>
        </p:txBody>
      </p:sp>
      <p:sp>
        <p:nvSpPr>
          <p:cNvPr id="44" name="Прямоугольник 43"/>
          <p:cNvSpPr/>
          <p:nvPr/>
        </p:nvSpPr>
        <p:spPr>
          <a:xfrm>
            <a:off x="6350" y="976313"/>
            <a:ext cx="2890838" cy="1587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792163">
              <a:defRPr/>
            </a:pPr>
            <a:endParaRPr lang="ru-RU" sz="16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222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8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35" y="789017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17" y="176849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17" y="120654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7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1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7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35" y="5772175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85" y="6003966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669962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44" y="896972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111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35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3016" y="2784519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60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29/0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63" y="36339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76" y="52018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31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63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6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7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46" y="36296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2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4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700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8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301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801" y="22160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35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415" y="3246782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10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35" y="403941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017237" y="48887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8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8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98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35" y="789017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17" y="176849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17" y="120654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7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1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7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89" y="2895647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94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35" y="5772175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85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85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17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17" y="176849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17" y="120654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7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1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7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75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44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94" y="6222799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84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40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случаев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35" y="789017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17" y="176849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17" y="120654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7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10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7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35" y="5772175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33" y="6055754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43" y="896973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82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35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3016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608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63" y="36339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17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/1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46" y="36296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914" y="311569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83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607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4006" y="28901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84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53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46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94" y="32660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17" y="317121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35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54" y="241114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71" y="346103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1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26" y="500358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6006" y="52019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18" y="45313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43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34" y="41653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31" y="40738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8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19" y="404366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(ДИСЛОКАЦИЯ ВРЕМЕННЫХ СПАСАТЕЛЬНЫХ ПОСТОВ НА ТЕРРИТОРИИ РЕСПУБЛИКИ ТАТАРСТАН)  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717" tIns="38368" rIns="76717" bIns="38368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79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3" name="Группа 101"/>
          <p:cNvGrpSpPr>
            <a:grpSpLocks/>
          </p:cNvGrpSpPr>
          <p:nvPr/>
        </p:nvGrpSpPr>
        <p:grpSpPr bwMode="auto">
          <a:xfrm>
            <a:off x="9834579" y="3717925"/>
            <a:ext cx="2249487" cy="1917700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6" y="7634899"/>
              <a:ext cx="5138441" cy="206868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24180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4" name="Прямоугольник 4"/>
          <p:cNvSpPr>
            <a:spLocks noChangeArrowheads="1"/>
          </p:cNvSpPr>
          <p:nvPr/>
        </p:nvSpPr>
        <p:spPr bwMode="auto">
          <a:xfrm>
            <a:off x="9901254" y="3838591"/>
            <a:ext cx="2149475" cy="154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908" tIns="35908" rIns="35908" bIns="35908">
            <a:spAutoFit/>
          </a:bodyPr>
          <a:lstStyle/>
          <a:p>
            <a:pPr algn="ctr"/>
            <a:r>
              <a:rPr lang="ru-RU" altLang="ru-RU" sz="1200" smtClean="0">
                <a:solidFill>
                  <a:srgbClr val="000000"/>
                </a:solidFill>
              </a:rPr>
              <a:t>С ЦЕЛЬЮ ОБЕСПЕЧЕНИЯ БЕЗОПАСНОСТИ ЖИЗНИ ЛЮДЕЙ НА ВОДНЫХ ОБЪЕКТАХ ВЫСТАВЛЕНЫ 10 ВРЕМЕННЫХ СПАСАТЕЛЬНЫХ ПОСТОВ С ПРИМЕНЕНИЕМ СУДОВ НА ВОЗДУШНОЙ ПОДУШКЕ.</a:t>
            </a:r>
          </a:p>
        </p:txBody>
      </p:sp>
      <p:grpSp>
        <p:nvGrpSpPr>
          <p:cNvPr id="63495" name="Группа 2"/>
          <p:cNvGrpSpPr>
            <a:grpSpLocks/>
          </p:cNvGrpSpPr>
          <p:nvPr/>
        </p:nvGrpSpPr>
        <p:grpSpPr bwMode="auto">
          <a:xfrm>
            <a:off x="9826625" y="5956300"/>
            <a:ext cx="2292350" cy="750888"/>
            <a:chOff x="9827418" y="1082440"/>
            <a:chExt cx="2291557" cy="1333733"/>
          </a:xfrm>
        </p:grpSpPr>
        <p:grpSp>
          <p:nvGrpSpPr>
            <p:cNvPr id="63551" name="Группа 101"/>
            <p:cNvGrpSpPr>
              <a:grpSpLocks/>
            </p:cNvGrpSpPr>
            <p:nvPr/>
          </p:nvGrpSpPr>
          <p:grpSpPr bwMode="auto">
            <a:xfrm>
              <a:off x="9827418" y="1082440"/>
              <a:ext cx="2291557" cy="1333733"/>
              <a:chOff x="424323" y="8009612"/>
              <a:chExt cx="5249663" cy="1693968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7025" y="8009612"/>
                <a:ext cx="5136961" cy="1693968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554" name="Text Box 144"/>
              <p:cNvSpPr txBox="1">
                <a:spLocks noChangeArrowheads="1"/>
              </p:cNvSpPr>
              <p:nvPr/>
            </p:nvSpPr>
            <p:spPr bwMode="auto">
              <a:xfrm>
                <a:off x="424323" y="8153120"/>
                <a:ext cx="5186017" cy="495631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smtClean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63552" name="Прямоугольник 131"/>
            <p:cNvSpPr>
              <a:spLocks noChangeArrowheads="1"/>
            </p:cNvSpPr>
            <p:nvPr/>
          </p:nvSpPr>
          <p:spPr bwMode="auto">
            <a:xfrm>
              <a:off x="10409238" y="1652867"/>
              <a:ext cx="1573213" cy="2460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altLang="ru-RU" sz="900" smtClean="0">
                  <a:solidFill>
                    <a:srgbClr val="000000"/>
                  </a:solidFill>
                </a:rPr>
                <a:t>места дислокации СВП</a:t>
              </a:r>
            </a:p>
          </p:txBody>
        </p:sp>
      </p:grpSp>
      <p:grpSp>
        <p:nvGrpSpPr>
          <p:cNvPr id="63496" name="Группа 101"/>
          <p:cNvGrpSpPr>
            <a:grpSpLocks/>
          </p:cNvGrpSpPr>
          <p:nvPr/>
        </p:nvGrpSpPr>
        <p:grpSpPr bwMode="auto">
          <a:xfrm>
            <a:off x="9826641" y="728679"/>
            <a:ext cx="2263775" cy="2862262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15863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ВРЕМЕННЫЕ СПАСАТЕЛЬНЫЕ ПОСТЫ</a:t>
              </a:r>
            </a:p>
          </p:txBody>
        </p:sp>
      </p:grpSp>
      <p:grpSp>
        <p:nvGrpSpPr>
          <p:cNvPr id="63498" name="Группа 121"/>
          <p:cNvGrpSpPr>
            <a:grpSpLocks/>
          </p:cNvGrpSpPr>
          <p:nvPr/>
        </p:nvGrpSpPr>
        <p:grpSpPr bwMode="auto">
          <a:xfrm>
            <a:off x="1979613" y="2597150"/>
            <a:ext cx="7543800" cy="2727325"/>
            <a:chOff x="2190465" y="2597752"/>
            <a:chExt cx="9494132" cy="2726899"/>
          </a:xfrm>
        </p:grpSpPr>
        <p:sp>
          <p:nvSpPr>
            <p:cNvPr id="123" name="Полилиния 122"/>
            <p:cNvSpPr/>
            <p:nvPr/>
          </p:nvSpPr>
          <p:spPr>
            <a:xfrm>
              <a:off x="9502865" y="2751716"/>
              <a:ext cx="2181732" cy="1077744"/>
            </a:xfrm>
            <a:custGeom>
              <a:avLst/>
              <a:gdLst>
                <a:gd name="connsiteX0" fmla="*/ 102506 w 1638008"/>
                <a:gd name="connsiteY0" fmla="*/ 184037 h 808066"/>
                <a:gd name="connsiteX1" fmla="*/ 169181 w 1638008"/>
                <a:gd name="connsiteY1" fmla="*/ 257856 h 808066"/>
                <a:gd name="connsiteX2" fmla="*/ 347775 w 1638008"/>
                <a:gd name="connsiteY2" fmla="*/ 229281 h 808066"/>
                <a:gd name="connsiteX3" fmla="*/ 388256 w 1638008"/>
                <a:gd name="connsiteY3" fmla="*/ 291194 h 808066"/>
                <a:gd name="connsiteX4" fmla="*/ 309675 w 1638008"/>
                <a:gd name="connsiteY4" fmla="*/ 319769 h 808066"/>
                <a:gd name="connsiteX5" fmla="*/ 157275 w 1638008"/>
                <a:gd name="connsiteY5" fmla="*/ 355487 h 808066"/>
                <a:gd name="connsiteX6" fmla="*/ 19163 w 1638008"/>
                <a:gd name="connsiteY6" fmla="*/ 386444 h 808066"/>
                <a:gd name="connsiteX7" fmla="*/ 4875 w 1638008"/>
                <a:gd name="connsiteY7" fmla="*/ 438831 h 808066"/>
                <a:gd name="connsiteX8" fmla="*/ 54881 w 1638008"/>
                <a:gd name="connsiteY8" fmla="*/ 493600 h 808066"/>
                <a:gd name="connsiteX9" fmla="*/ 188231 w 1638008"/>
                <a:gd name="connsiteY9" fmla="*/ 443594 h 808066"/>
                <a:gd name="connsiteX10" fmla="*/ 350156 w 1638008"/>
                <a:gd name="connsiteY10" fmla="*/ 372156 h 808066"/>
                <a:gd name="connsiteX11" fmla="*/ 414450 w 1638008"/>
                <a:gd name="connsiteY11" fmla="*/ 322150 h 808066"/>
                <a:gd name="connsiteX12" fmla="*/ 488269 w 1638008"/>
                <a:gd name="connsiteY12" fmla="*/ 293575 h 808066"/>
                <a:gd name="connsiteX13" fmla="*/ 540656 w 1638008"/>
                <a:gd name="connsiteY13" fmla="*/ 317387 h 808066"/>
                <a:gd name="connsiteX14" fmla="*/ 588281 w 1638008"/>
                <a:gd name="connsiteY14" fmla="*/ 353106 h 808066"/>
                <a:gd name="connsiteX15" fmla="*/ 612094 w 1638008"/>
                <a:gd name="connsiteY15" fmla="*/ 350725 h 808066"/>
                <a:gd name="connsiteX16" fmla="*/ 671625 w 1638008"/>
                <a:gd name="connsiteY16" fmla="*/ 386444 h 808066"/>
                <a:gd name="connsiteX17" fmla="*/ 745444 w 1638008"/>
                <a:gd name="connsiteY17" fmla="*/ 407875 h 808066"/>
                <a:gd name="connsiteX18" fmla="*/ 707344 w 1638008"/>
                <a:gd name="connsiteY18" fmla="*/ 469787 h 808066"/>
                <a:gd name="connsiteX19" fmla="*/ 626381 w 1638008"/>
                <a:gd name="connsiteY19" fmla="*/ 517412 h 808066"/>
                <a:gd name="connsiteX20" fmla="*/ 564469 w 1638008"/>
                <a:gd name="connsiteY20" fmla="*/ 572181 h 808066"/>
                <a:gd name="connsiteX21" fmla="*/ 435881 w 1638008"/>
                <a:gd name="connsiteY21" fmla="*/ 610281 h 808066"/>
                <a:gd name="connsiteX22" fmla="*/ 354919 w 1638008"/>
                <a:gd name="connsiteY22" fmla="*/ 674575 h 808066"/>
                <a:gd name="connsiteX23" fmla="*/ 269194 w 1638008"/>
                <a:gd name="connsiteY23" fmla="*/ 753156 h 808066"/>
                <a:gd name="connsiteX24" fmla="*/ 309675 w 1638008"/>
                <a:gd name="connsiteY24" fmla="*/ 805544 h 808066"/>
                <a:gd name="connsiteX25" fmla="*/ 350156 w 1638008"/>
                <a:gd name="connsiteY25" fmla="*/ 784112 h 808066"/>
                <a:gd name="connsiteX26" fmla="*/ 497794 w 1638008"/>
                <a:gd name="connsiteY26" fmla="*/ 650762 h 808066"/>
                <a:gd name="connsiteX27" fmla="*/ 585900 w 1638008"/>
                <a:gd name="connsiteY27" fmla="*/ 629331 h 808066"/>
                <a:gd name="connsiteX28" fmla="*/ 664481 w 1638008"/>
                <a:gd name="connsiteY28" fmla="*/ 569800 h 808066"/>
                <a:gd name="connsiteX29" fmla="*/ 762113 w 1638008"/>
                <a:gd name="connsiteY29" fmla="*/ 522175 h 808066"/>
                <a:gd name="connsiteX30" fmla="*/ 847838 w 1638008"/>
                <a:gd name="connsiteY30" fmla="*/ 484075 h 808066"/>
                <a:gd name="connsiteX31" fmla="*/ 871650 w 1638008"/>
                <a:gd name="connsiteY31" fmla="*/ 429306 h 808066"/>
                <a:gd name="connsiteX32" fmla="*/ 864506 w 1638008"/>
                <a:gd name="connsiteY32" fmla="*/ 393587 h 808066"/>
                <a:gd name="connsiteX33" fmla="*/ 845456 w 1638008"/>
                <a:gd name="connsiteY33" fmla="*/ 381681 h 808066"/>
                <a:gd name="connsiteX34" fmla="*/ 819263 w 1638008"/>
                <a:gd name="connsiteY34" fmla="*/ 355487 h 808066"/>
                <a:gd name="connsiteX35" fmla="*/ 835931 w 1638008"/>
                <a:gd name="connsiteY35" fmla="*/ 338819 h 808066"/>
                <a:gd name="connsiteX36" fmla="*/ 912131 w 1638008"/>
                <a:gd name="connsiteY36" fmla="*/ 305481 h 808066"/>
                <a:gd name="connsiteX37" fmla="*/ 952613 w 1638008"/>
                <a:gd name="connsiteY37" fmla="*/ 269762 h 808066"/>
                <a:gd name="connsiteX38" fmla="*/ 1090725 w 1638008"/>
                <a:gd name="connsiteY38" fmla="*/ 174512 h 808066"/>
                <a:gd name="connsiteX39" fmla="*/ 1152638 w 1638008"/>
                <a:gd name="connsiteY39" fmla="*/ 138794 h 808066"/>
                <a:gd name="connsiteX40" fmla="*/ 1228838 w 1638008"/>
                <a:gd name="connsiteY40" fmla="*/ 148319 h 808066"/>
                <a:gd name="connsiteX41" fmla="*/ 1255031 w 1638008"/>
                <a:gd name="connsiteY41" fmla="*/ 148319 h 808066"/>
                <a:gd name="connsiteX42" fmla="*/ 1250269 w 1638008"/>
                <a:gd name="connsiteY42" fmla="*/ 236425 h 808066"/>
                <a:gd name="connsiteX43" fmla="*/ 1333613 w 1638008"/>
                <a:gd name="connsiteY43" fmla="*/ 260237 h 808066"/>
                <a:gd name="connsiteX44" fmla="*/ 1402669 w 1638008"/>
                <a:gd name="connsiteY44" fmla="*/ 265000 h 808066"/>
                <a:gd name="connsiteX45" fmla="*/ 1452675 w 1638008"/>
                <a:gd name="connsiteY45" fmla="*/ 265000 h 808066"/>
                <a:gd name="connsiteX46" fmla="*/ 1514588 w 1638008"/>
                <a:gd name="connsiteY46" fmla="*/ 248331 h 808066"/>
                <a:gd name="connsiteX47" fmla="*/ 1602694 w 1638008"/>
                <a:gd name="connsiteY47" fmla="*/ 245950 h 808066"/>
                <a:gd name="connsiteX48" fmla="*/ 1636031 w 1638008"/>
                <a:gd name="connsiteY48" fmla="*/ 248331 h 808066"/>
                <a:gd name="connsiteX49" fmla="*/ 1550306 w 1638008"/>
                <a:gd name="connsiteY49" fmla="*/ 203087 h 808066"/>
                <a:gd name="connsiteX50" fmla="*/ 1393144 w 1638008"/>
                <a:gd name="connsiteY50" fmla="*/ 172131 h 808066"/>
                <a:gd name="connsiteX51" fmla="*/ 1345519 w 1638008"/>
                <a:gd name="connsiteY51" fmla="*/ 114981 h 808066"/>
                <a:gd name="connsiteX52" fmla="*/ 1307419 w 1638008"/>
                <a:gd name="connsiteY52" fmla="*/ 91169 h 808066"/>
                <a:gd name="connsiteX53" fmla="*/ 1259794 w 1638008"/>
                <a:gd name="connsiteY53" fmla="*/ 53069 h 808066"/>
                <a:gd name="connsiteX54" fmla="*/ 1171688 w 1638008"/>
                <a:gd name="connsiteY54" fmla="*/ 19731 h 808066"/>
                <a:gd name="connsiteX55" fmla="*/ 1055006 w 1638008"/>
                <a:gd name="connsiteY55" fmla="*/ 681 h 808066"/>
                <a:gd name="connsiteX56" fmla="*/ 888319 w 1638008"/>
                <a:gd name="connsiteY56" fmla="*/ 43544 h 808066"/>
                <a:gd name="connsiteX57" fmla="*/ 793069 w 1638008"/>
                <a:gd name="connsiteY57" fmla="*/ 62594 h 808066"/>
                <a:gd name="connsiteX58" fmla="*/ 728775 w 1638008"/>
                <a:gd name="connsiteY58" fmla="*/ 55450 h 808066"/>
                <a:gd name="connsiteX59" fmla="*/ 624000 w 1638008"/>
                <a:gd name="connsiteY59" fmla="*/ 36400 h 808066"/>
                <a:gd name="connsiteX60" fmla="*/ 547800 w 1638008"/>
                <a:gd name="connsiteY60" fmla="*/ 41162 h 808066"/>
                <a:gd name="connsiteX61" fmla="*/ 507319 w 1638008"/>
                <a:gd name="connsiteY61" fmla="*/ 76881 h 808066"/>
                <a:gd name="connsiteX62" fmla="*/ 383494 w 1638008"/>
                <a:gd name="connsiteY62" fmla="*/ 74500 h 808066"/>
                <a:gd name="connsiteX63" fmla="*/ 312056 w 1638008"/>
                <a:gd name="connsiteY63" fmla="*/ 62594 h 808066"/>
                <a:gd name="connsiteX64" fmla="*/ 245381 w 1638008"/>
                <a:gd name="connsiteY64" fmla="*/ 34019 h 808066"/>
                <a:gd name="connsiteX65" fmla="*/ 102506 w 1638008"/>
                <a:gd name="connsiteY65" fmla="*/ 184037 h 80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8008" h="808066">
                  <a:moveTo>
                    <a:pt x="102506" y="184037"/>
                  </a:moveTo>
                  <a:cubicBezTo>
                    <a:pt x="89806" y="221343"/>
                    <a:pt x="128303" y="250315"/>
                    <a:pt x="169181" y="257856"/>
                  </a:cubicBezTo>
                  <a:cubicBezTo>
                    <a:pt x="210059" y="265397"/>
                    <a:pt x="311263" y="223725"/>
                    <a:pt x="347775" y="229281"/>
                  </a:cubicBezTo>
                  <a:cubicBezTo>
                    <a:pt x="384287" y="234837"/>
                    <a:pt x="394606" y="276113"/>
                    <a:pt x="388256" y="291194"/>
                  </a:cubicBezTo>
                  <a:cubicBezTo>
                    <a:pt x="381906" y="306275"/>
                    <a:pt x="348172" y="309053"/>
                    <a:pt x="309675" y="319769"/>
                  </a:cubicBezTo>
                  <a:cubicBezTo>
                    <a:pt x="271178" y="330485"/>
                    <a:pt x="157275" y="355487"/>
                    <a:pt x="157275" y="355487"/>
                  </a:cubicBezTo>
                  <a:cubicBezTo>
                    <a:pt x="108856" y="366599"/>
                    <a:pt x="44563" y="372553"/>
                    <a:pt x="19163" y="386444"/>
                  </a:cubicBezTo>
                  <a:cubicBezTo>
                    <a:pt x="-6237" y="400335"/>
                    <a:pt x="-1078" y="420972"/>
                    <a:pt x="4875" y="438831"/>
                  </a:cubicBezTo>
                  <a:cubicBezTo>
                    <a:pt x="10828" y="456690"/>
                    <a:pt x="24322" y="492806"/>
                    <a:pt x="54881" y="493600"/>
                  </a:cubicBezTo>
                  <a:cubicBezTo>
                    <a:pt x="85440" y="494394"/>
                    <a:pt x="139019" y="463835"/>
                    <a:pt x="188231" y="443594"/>
                  </a:cubicBezTo>
                  <a:cubicBezTo>
                    <a:pt x="237444" y="423353"/>
                    <a:pt x="312453" y="392397"/>
                    <a:pt x="350156" y="372156"/>
                  </a:cubicBezTo>
                  <a:cubicBezTo>
                    <a:pt x="387859" y="351915"/>
                    <a:pt x="391431" y="335247"/>
                    <a:pt x="414450" y="322150"/>
                  </a:cubicBezTo>
                  <a:cubicBezTo>
                    <a:pt x="437469" y="309053"/>
                    <a:pt x="467235" y="294369"/>
                    <a:pt x="488269" y="293575"/>
                  </a:cubicBezTo>
                  <a:cubicBezTo>
                    <a:pt x="509303" y="292781"/>
                    <a:pt x="523987" y="307465"/>
                    <a:pt x="540656" y="317387"/>
                  </a:cubicBezTo>
                  <a:cubicBezTo>
                    <a:pt x="557325" y="327309"/>
                    <a:pt x="576375" y="347550"/>
                    <a:pt x="588281" y="353106"/>
                  </a:cubicBezTo>
                  <a:cubicBezTo>
                    <a:pt x="600187" y="358662"/>
                    <a:pt x="598203" y="345169"/>
                    <a:pt x="612094" y="350725"/>
                  </a:cubicBezTo>
                  <a:cubicBezTo>
                    <a:pt x="625985" y="356281"/>
                    <a:pt x="649400" y="376919"/>
                    <a:pt x="671625" y="386444"/>
                  </a:cubicBezTo>
                  <a:cubicBezTo>
                    <a:pt x="693850" y="395969"/>
                    <a:pt x="739491" y="393985"/>
                    <a:pt x="745444" y="407875"/>
                  </a:cubicBezTo>
                  <a:cubicBezTo>
                    <a:pt x="751397" y="421765"/>
                    <a:pt x="727188" y="451531"/>
                    <a:pt x="707344" y="469787"/>
                  </a:cubicBezTo>
                  <a:cubicBezTo>
                    <a:pt x="687500" y="488043"/>
                    <a:pt x="650193" y="500346"/>
                    <a:pt x="626381" y="517412"/>
                  </a:cubicBezTo>
                  <a:cubicBezTo>
                    <a:pt x="602569" y="534478"/>
                    <a:pt x="596219" y="556703"/>
                    <a:pt x="564469" y="572181"/>
                  </a:cubicBezTo>
                  <a:cubicBezTo>
                    <a:pt x="532719" y="587659"/>
                    <a:pt x="470806" y="593215"/>
                    <a:pt x="435881" y="610281"/>
                  </a:cubicBezTo>
                  <a:cubicBezTo>
                    <a:pt x="400956" y="627347"/>
                    <a:pt x="382700" y="650762"/>
                    <a:pt x="354919" y="674575"/>
                  </a:cubicBezTo>
                  <a:cubicBezTo>
                    <a:pt x="327138" y="698388"/>
                    <a:pt x="276735" y="731328"/>
                    <a:pt x="269194" y="753156"/>
                  </a:cubicBezTo>
                  <a:cubicBezTo>
                    <a:pt x="261653" y="774984"/>
                    <a:pt x="296181" y="800385"/>
                    <a:pt x="309675" y="805544"/>
                  </a:cubicBezTo>
                  <a:cubicBezTo>
                    <a:pt x="323169" y="810703"/>
                    <a:pt x="318803" y="809909"/>
                    <a:pt x="350156" y="784112"/>
                  </a:cubicBezTo>
                  <a:cubicBezTo>
                    <a:pt x="381509" y="758315"/>
                    <a:pt x="458503" y="676559"/>
                    <a:pt x="497794" y="650762"/>
                  </a:cubicBezTo>
                  <a:cubicBezTo>
                    <a:pt x="537085" y="624965"/>
                    <a:pt x="558119" y="642825"/>
                    <a:pt x="585900" y="629331"/>
                  </a:cubicBezTo>
                  <a:cubicBezTo>
                    <a:pt x="613681" y="615837"/>
                    <a:pt x="635112" y="587659"/>
                    <a:pt x="664481" y="569800"/>
                  </a:cubicBezTo>
                  <a:cubicBezTo>
                    <a:pt x="693850" y="551941"/>
                    <a:pt x="731554" y="536462"/>
                    <a:pt x="762113" y="522175"/>
                  </a:cubicBezTo>
                  <a:cubicBezTo>
                    <a:pt x="792672" y="507888"/>
                    <a:pt x="829582" y="499553"/>
                    <a:pt x="847838" y="484075"/>
                  </a:cubicBezTo>
                  <a:cubicBezTo>
                    <a:pt x="866094" y="468597"/>
                    <a:pt x="868872" y="444387"/>
                    <a:pt x="871650" y="429306"/>
                  </a:cubicBezTo>
                  <a:cubicBezTo>
                    <a:pt x="874428" y="414225"/>
                    <a:pt x="868872" y="401524"/>
                    <a:pt x="864506" y="393587"/>
                  </a:cubicBezTo>
                  <a:cubicBezTo>
                    <a:pt x="860140" y="385650"/>
                    <a:pt x="852996" y="388031"/>
                    <a:pt x="845456" y="381681"/>
                  </a:cubicBezTo>
                  <a:cubicBezTo>
                    <a:pt x="837916" y="375331"/>
                    <a:pt x="820851" y="362631"/>
                    <a:pt x="819263" y="355487"/>
                  </a:cubicBezTo>
                  <a:cubicBezTo>
                    <a:pt x="817676" y="348343"/>
                    <a:pt x="820453" y="347153"/>
                    <a:pt x="835931" y="338819"/>
                  </a:cubicBezTo>
                  <a:cubicBezTo>
                    <a:pt x="851409" y="330485"/>
                    <a:pt x="892684" y="316991"/>
                    <a:pt x="912131" y="305481"/>
                  </a:cubicBezTo>
                  <a:cubicBezTo>
                    <a:pt x="931578" y="293972"/>
                    <a:pt x="922847" y="291590"/>
                    <a:pt x="952613" y="269762"/>
                  </a:cubicBezTo>
                  <a:cubicBezTo>
                    <a:pt x="982379" y="247934"/>
                    <a:pt x="1057387" y="196340"/>
                    <a:pt x="1090725" y="174512"/>
                  </a:cubicBezTo>
                  <a:cubicBezTo>
                    <a:pt x="1124063" y="152684"/>
                    <a:pt x="1129619" y="143159"/>
                    <a:pt x="1152638" y="138794"/>
                  </a:cubicBezTo>
                  <a:cubicBezTo>
                    <a:pt x="1175657" y="134428"/>
                    <a:pt x="1211773" y="146732"/>
                    <a:pt x="1228838" y="148319"/>
                  </a:cubicBezTo>
                  <a:cubicBezTo>
                    <a:pt x="1245903" y="149906"/>
                    <a:pt x="1251459" y="133635"/>
                    <a:pt x="1255031" y="148319"/>
                  </a:cubicBezTo>
                  <a:cubicBezTo>
                    <a:pt x="1258603" y="163003"/>
                    <a:pt x="1237172" y="217772"/>
                    <a:pt x="1250269" y="236425"/>
                  </a:cubicBezTo>
                  <a:cubicBezTo>
                    <a:pt x="1263366" y="255078"/>
                    <a:pt x="1308213" y="255475"/>
                    <a:pt x="1333613" y="260237"/>
                  </a:cubicBezTo>
                  <a:cubicBezTo>
                    <a:pt x="1359013" y="264999"/>
                    <a:pt x="1382825" y="264206"/>
                    <a:pt x="1402669" y="265000"/>
                  </a:cubicBezTo>
                  <a:cubicBezTo>
                    <a:pt x="1422513" y="265794"/>
                    <a:pt x="1434022" y="267778"/>
                    <a:pt x="1452675" y="265000"/>
                  </a:cubicBezTo>
                  <a:cubicBezTo>
                    <a:pt x="1471328" y="262222"/>
                    <a:pt x="1489585" y="251506"/>
                    <a:pt x="1514588" y="248331"/>
                  </a:cubicBezTo>
                  <a:cubicBezTo>
                    <a:pt x="1539591" y="245156"/>
                    <a:pt x="1582454" y="245950"/>
                    <a:pt x="1602694" y="245950"/>
                  </a:cubicBezTo>
                  <a:cubicBezTo>
                    <a:pt x="1622934" y="245950"/>
                    <a:pt x="1644762" y="255475"/>
                    <a:pt x="1636031" y="248331"/>
                  </a:cubicBezTo>
                  <a:cubicBezTo>
                    <a:pt x="1627300" y="241187"/>
                    <a:pt x="1590787" y="215787"/>
                    <a:pt x="1550306" y="203087"/>
                  </a:cubicBezTo>
                  <a:cubicBezTo>
                    <a:pt x="1509825" y="190387"/>
                    <a:pt x="1427275" y="186815"/>
                    <a:pt x="1393144" y="172131"/>
                  </a:cubicBezTo>
                  <a:cubicBezTo>
                    <a:pt x="1359013" y="157447"/>
                    <a:pt x="1359806" y="128475"/>
                    <a:pt x="1345519" y="114981"/>
                  </a:cubicBezTo>
                  <a:cubicBezTo>
                    <a:pt x="1331232" y="101487"/>
                    <a:pt x="1321706" y="101488"/>
                    <a:pt x="1307419" y="91169"/>
                  </a:cubicBezTo>
                  <a:cubicBezTo>
                    <a:pt x="1293132" y="80850"/>
                    <a:pt x="1282416" y="64975"/>
                    <a:pt x="1259794" y="53069"/>
                  </a:cubicBezTo>
                  <a:cubicBezTo>
                    <a:pt x="1237172" y="41163"/>
                    <a:pt x="1205819" y="28462"/>
                    <a:pt x="1171688" y="19731"/>
                  </a:cubicBezTo>
                  <a:cubicBezTo>
                    <a:pt x="1137557" y="11000"/>
                    <a:pt x="1102234" y="-3288"/>
                    <a:pt x="1055006" y="681"/>
                  </a:cubicBezTo>
                  <a:cubicBezTo>
                    <a:pt x="1007778" y="4650"/>
                    <a:pt x="931975" y="33225"/>
                    <a:pt x="888319" y="43544"/>
                  </a:cubicBezTo>
                  <a:cubicBezTo>
                    <a:pt x="844663" y="53863"/>
                    <a:pt x="819660" y="60610"/>
                    <a:pt x="793069" y="62594"/>
                  </a:cubicBezTo>
                  <a:cubicBezTo>
                    <a:pt x="766478" y="64578"/>
                    <a:pt x="756953" y="59816"/>
                    <a:pt x="728775" y="55450"/>
                  </a:cubicBezTo>
                  <a:cubicBezTo>
                    <a:pt x="700597" y="51084"/>
                    <a:pt x="654163" y="38781"/>
                    <a:pt x="624000" y="36400"/>
                  </a:cubicBezTo>
                  <a:cubicBezTo>
                    <a:pt x="593838" y="34019"/>
                    <a:pt x="567247" y="34415"/>
                    <a:pt x="547800" y="41162"/>
                  </a:cubicBezTo>
                  <a:cubicBezTo>
                    <a:pt x="528353" y="47909"/>
                    <a:pt x="534703" y="71325"/>
                    <a:pt x="507319" y="76881"/>
                  </a:cubicBezTo>
                  <a:cubicBezTo>
                    <a:pt x="479935" y="82437"/>
                    <a:pt x="416038" y="76881"/>
                    <a:pt x="383494" y="74500"/>
                  </a:cubicBezTo>
                  <a:cubicBezTo>
                    <a:pt x="350950" y="72119"/>
                    <a:pt x="335075" y="69341"/>
                    <a:pt x="312056" y="62594"/>
                  </a:cubicBezTo>
                  <a:cubicBezTo>
                    <a:pt x="289037" y="55847"/>
                    <a:pt x="278718" y="15366"/>
                    <a:pt x="245381" y="34019"/>
                  </a:cubicBezTo>
                  <a:cubicBezTo>
                    <a:pt x="212044" y="52672"/>
                    <a:pt x="115206" y="146731"/>
                    <a:pt x="102506" y="184037"/>
                  </a:cubicBez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3223391" y="3758034"/>
              <a:ext cx="1350596" cy="623790"/>
            </a:xfrm>
            <a:custGeom>
              <a:avLst/>
              <a:gdLst>
                <a:gd name="connsiteX0" fmla="*/ 105 w 1012331"/>
                <a:gd name="connsiteY0" fmla="*/ 16654 h 468429"/>
                <a:gd name="connsiteX1" fmla="*/ 190605 w 1012331"/>
                <a:gd name="connsiteY1" fmla="*/ 178579 h 468429"/>
                <a:gd name="connsiteX2" fmla="*/ 225530 w 1012331"/>
                <a:gd name="connsiteY2" fmla="*/ 226204 h 468429"/>
                <a:gd name="connsiteX3" fmla="*/ 247755 w 1012331"/>
                <a:gd name="connsiteY3" fmla="*/ 280179 h 468429"/>
                <a:gd name="connsiteX4" fmla="*/ 606530 w 1012331"/>
                <a:gd name="connsiteY4" fmla="*/ 457979 h 468429"/>
                <a:gd name="connsiteX5" fmla="*/ 666855 w 1012331"/>
                <a:gd name="connsiteY5" fmla="*/ 445279 h 468429"/>
                <a:gd name="connsiteX6" fmla="*/ 781155 w 1012331"/>
                <a:gd name="connsiteY6" fmla="*/ 426229 h 468429"/>
                <a:gd name="connsiteX7" fmla="*/ 863705 w 1012331"/>
                <a:gd name="connsiteY7" fmla="*/ 375429 h 468429"/>
                <a:gd name="connsiteX8" fmla="*/ 920855 w 1012331"/>
                <a:gd name="connsiteY8" fmla="*/ 334154 h 468429"/>
                <a:gd name="connsiteX9" fmla="*/ 984355 w 1012331"/>
                <a:gd name="connsiteY9" fmla="*/ 315104 h 468429"/>
                <a:gd name="connsiteX10" fmla="*/ 422380 w 1012331"/>
                <a:gd name="connsiteY10" fmla="*/ 156354 h 468429"/>
                <a:gd name="connsiteX11" fmla="*/ 438255 w 1012331"/>
                <a:gd name="connsiteY11" fmla="*/ 191279 h 468429"/>
                <a:gd name="connsiteX12" fmla="*/ 460480 w 1012331"/>
                <a:gd name="connsiteY12" fmla="*/ 235729 h 468429"/>
                <a:gd name="connsiteX13" fmla="*/ 435080 w 1012331"/>
                <a:gd name="connsiteY13" fmla="*/ 283354 h 468429"/>
                <a:gd name="connsiteX14" fmla="*/ 330305 w 1012331"/>
                <a:gd name="connsiteY14" fmla="*/ 264304 h 468429"/>
                <a:gd name="connsiteX15" fmla="*/ 276330 w 1012331"/>
                <a:gd name="connsiteY15" fmla="*/ 181754 h 468429"/>
                <a:gd name="connsiteX16" fmla="*/ 235055 w 1012331"/>
                <a:gd name="connsiteY16" fmla="*/ 153179 h 468429"/>
                <a:gd name="connsiteX17" fmla="*/ 216005 w 1012331"/>
                <a:gd name="connsiteY17" fmla="*/ 86504 h 468429"/>
                <a:gd name="connsiteX18" fmla="*/ 219180 w 1012331"/>
                <a:gd name="connsiteY18" fmla="*/ 13479 h 468429"/>
                <a:gd name="connsiteX19" fmla="*/ 105 w 1012331"/>
                <a:gd name="connsiteY19" fmla="*/ 16654 h 468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2331" h="468429">
                  <a:moveTo>
                    <a:pt x="105" y="16654"/>
                  </a:moveTo>
                  <a:cubicBezTo>
                    <a:pt x="-4657" y="44171"/>
                    <a:pt x="153034" y="143654"/>
                    <a:pt x="190605" y="178579"/>
                  </a:cubicBezTo>
                  <a:cubicBezTo>
                    <a:pt x="228176" y="213504"/>
                    <a:pt x="216005" y="209271"/>
                    <a:pt x="225530" y="226204"/>
                  </a:cubicBezTo>
                  <a:cubicBezTo>
                    <a:pt x="235055" y="243137"/>
                    <a:pt x="184255" y="241550"/>
                    <a:pt x="247755" y="280179"/>
                  </a:cubicBezTo>
                  <a:cubicBezTo>
                    <a:pt x="311255" y="318808"/>
                    <a:pt x="536680" y="430462"/>
                    <a:pt x="606530" y="457979"/>
                  </a:cubicBezTo>
                  <a:cubicBezTo>
                    <a:pt x="676380" y="485496"/>
                    <a:pt x="637751" y="450571"/>
                    <a:pt x="666855" y="445279"/>
                  </a:cubicBezTo>
                  <a:cubicBezTo>
                    <a:pt x="695959" y="439987"/>
                    <a:pt x="748347" y="437871"/>
                    <a:pt x="781155" y="426229"/>
                  </a:cubicBezTo>
                  <a:cubicBezTo>
                    <a:pt x="813963" y="414587"/>
                    <a:pt x="840422" y="390775"/>
                    <a:pt x="863705" y="375429"/>
                  </a:cubicBezTo>
                  <a:cubicBezTo>
                    <a:pt x="886988" y="360083"/>
                    <a:pt x="900747" y="344208"/>
                    <a:pt x="920855" y="334154"/>
                  </a:cubicBezTo>
                  <a:cubicBezTo>
                    <a:pt x="940963" y="324100"/>
                    <a:pt x="1067434" y="344737"/>
                    <a:pt x="984355" y="315104"/>
                  </a:cubicBezTo>
                  <a:cubicBezTo>
                    <a:pt x="901276" y="285471"/>
                    <a:pt x="513397" y="176991"/>
                    <a:pt x="422380" y="156354"/>
                  </a:cubicBezTo>
                  <a:cubicBezTo>
                    <a:pt x="331363" y="135717"/>
                    <a:pt x="431905" y="178050"/>
                    <a:pt x="438255" y="191279"/>
                  </a:cubicBezTo>
                  <a:cubicBezTo>
                    <a:pt x="444605" y="204508"/>
                    <a:pt x="461009" y="220383"/>
                    <a:pt x="460480" y="235729"/>
                  </a:cubicBezTo>
                  <a:cubicBezTo>
                    <a:pt x="459951" y="251075"/>
                    <a:pt x="456776" y="278592"/>
                    <a:pt x="435080" y="283354"/>
                  </a:cubicBezTo>
                  <a:cubicBezTo>
                    <a:pt x="413384" y="288116"/>
                    <a:pt x="356763" y="281237"/>
                    <a:pt x="330305" y="264304"/>
                  </a:cubicBezTo>
                  <a:cubicBezTo>
                    <a:pt x="303847" y="247371"/>
                    <a:pt x="292205" y="200275"/>
                    <a:pt x="276330" y="181754"/>
                  </a:cubicBezTo>
                  <a:cubicBezTo>
                    <a:pt x="260455" y="163233"/>
                    <a:pt x="245109" y="169054"/>
                    <a:pt x="235055" y="153179"/>
                  </a:cubicBezTo>
                  <a:cubicBezTo>
                    <a:pt x="225001" y="137304"/>
                    <a:pt x="218651" y="109787"/>
                    <a:pt x="216005" y="86504"/>
                  </a:cubicBezTo>
                  <a:cubicBezTo>
                    <a:pt x="213359" y="63221"/>
                    <a:pt x="249342" y="25650"/>
                    <a:pt x="219180" y="13479"/>
                  </a:cubicBezTo>
                  <a:cubicBezTo>
                    <a:pt x="189018" y="1308"/>
                    <a:pt x="4867" y="-10863"/>
                    <a:pt x="105" y="16654"/>
                  </a:cubicBezTo>
                  <a:close/>
                </a:path>
              </a:pathLst>
            </a:custGeom>
            <a:solidFill>
              <a:srgbClr val="FF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25" name="Полилиния 124"/>
            <p:cNvSpPr/>
            <p:nvPr/>
          </p:nvSpPr>
          <p:spPr>
            <a:xfrm>
              <a:off x="8024401" y="2597752"/>
              <a:ext cx="1792137" cy="660297"/>
            </a:xfrm>
            <a:custGeom>
              <a:avLst/>
              <a:gdLst>
                <a:gd name="connsiteX0" fmla="*/ 48 w 1343121"/>
                <a:gd name="connsiteY0" fmla="*/ 450018 h 494969"/>
                <a:gd name="connsiteX1" fmla="*/ 61961 w 1343121"/>
                <a:gd name="connsiteY1" fmla="*/ 404774 h 494969"/>
                <a:gd name="connsiteX2" fmla="*/ 104823 w 1343121"/>
                <a:gd name="connsiteY2" fmla="*/ 378580 h 494969"/>
                <a:gd name="connsiteX3" fmla="*/ 188167 w 1343121"/>
                <a:gd name="connsiteY3" fmla="*/ 390487 h 494969"/>
                <a:gd name="connsiteX4" fmla="*/ 233411 w 1343121"/>
                <a:gd name="connsiteY4" fmla="*/ 435730 h 494969"/>
                <a:gd name="connsiteX5" fmla="*/ 335804 w 1343121"/>
                <a:gd name="connsiteY5" fmla="*/ 450018 h 494969"/>
                <a:gd name="connsiteX6" fmla="*/ 435817 w 1343121"/>
                <a:gd name="connsiteY6" fmla="*/ 400012 h 494969"/>
                <a:gd name="connsiteX7" fmla="*/ 483442 w 1343121"/>
                <a:gd name="connsiteY7" fmla="*/ 369055 h 494969"/>
                <a:gd name="connsiteX8" fmla="*/ 442961 w 1343121"/>
                <a:gd name="connsiteY8" fmla="*/ 273805 h 494969"/>
                <a:gd name="connsiteX9" fmla="*/ 435817 w 1343121"/>
                <a:gd name="connsiteY9" fmla="*/ 204749 h 494969"/>
                <a:gd name="connsiteX10" fmla="*/ 462011 w 1343121"/>
                <a:gd name="connsiteY10" fmla="*/ 157124 h 494969"/>
                <a:gd name="connsiteX11" fmla="*/ 535829 w 1343121"/>
                <a:gd name="connsiteY11" fmla="*/ 109499 h 494969"/>
                <a:gd name="connsiteX12" fmla="*/ 633461 w 1343121"/>
                <a:gd name="connsiteY12" fmla="*/ 119024 h 494969"/>
                <a:gd name="connsiteX13" fmla="*/ 762048 w 1343121"/>
                <a:gd name="connsiteY13" fmla="*/ 140455 h 494969"/>
                <a:gd name="connsiteX14" fmla="*/ 788242 w 1343121"/>
                <a:gd name="connsiteY14" fmla="*/ 114262 h 494969"/>
                <a:gd name="connsiteX15" fmla="*/ 804911 w 1343121"/>
                <a:gd name="connsiteY15" fmla="*/ 83305 h 494969"/>
                <a:gd name="connsiteX16" fmla="*/ 854917 w 1343121"/>
                <a:gd name="connsiteY16" fmla="*/ 64255 h 494969"/>
                <a:gd name="connsiteX17" fmla="*/ 926354 w 1343121"/>
                <a:gd name="connsiteY17" fmla="*/ 11868 h 494969"/>
                <a:gd name="connsiteX18" fmla="*/ 1081136 w 1343121"/>
                <a:gd name="connsiteY18" fmla="*/ 2343 h 494969"/>
                <a:gd name="connsiteX19" fmla="*/ 1133523 w 1343121"/>
                <a:gd name="connsiteY19" fmla="*/ 2343 h 494969"/>
                <a:gd name="connsiteX20" fmla="*/ 1097804 w 1343121"/>
                <a:gd name="connsiteY20" fmla="*/ 28537 h 494969"/>
                <a:gd name="connsiteX21" fmla="*/ 1185911 w 1343121"/>
                <a:gd name="connsiteY21" fmla="*/ 73780 h 494969"/>
                <a:gd name="connsiteX22" fmla="*/ 1343073 w 1343121"/>
                <a:gd name="connsiteY22" fmla="*/ 142837 h 494969"/>
                <a:gd name="connsiteX23" fmla="*/ 1202579 w 1343121"/>
                <a:gd name="connsiteY23" fmla="*/ 290474 h 494969"/>
                <a:gd name="connsiteX24" fmla="*/ 1183529 w 1343121"/>
                <a:gd name="connsiteY24" fmla="*/ 269043 h 494969"/>
                <a:gd name="connsiteX25" fmla="*/ 1162098 w 1343121"/>
                <a:gd name="connsiteY25" fmla="*/ 228562 h 494969"/>
                <a:gd name="connsiteX26" fmla="*/ 1064467 w 1343121"/>
                <a:gd name="connsiteY26" fmla="*/ 247612 h 494969"/>
                <a:gd name="connsiteX27" fmla="*/ 962073 w 1343121"/>
                <a:gd name="connsiteY27" fmla="*/ 221418 h 494969"/>
                <a:gd name="connsiteX28" fmla="*/ 888254 w 1343121"/>
                <a:gd name="connsiteY28" fmla="*/ 261899 h 494969"/>
                <a:gd name="connsiteX29" fmla="*/ 804911 w 1343121"/>
                <a:gd name="connsiteY29" fmla="*/ 257137 h 494969"/>
                <a:gd name="connsiteX30" fmla="*/ 752523 w 1343121"/>
                <a:gd name="connsiteY30" fmla="*/ 197605 h 494969"/>
                <a:gd name="connsiteX31" fmla="*/ 614411 w 1343121"/>
                <a:gd name="connsiteY31" fmla="*/ 216655 h 494969"/>
                <a:gd name="connsiteX32" fmla="*/ 533448 w 1343121"/>
                <a:gd name="connsiteY32" fmla="*/ 214274 h 494969"/>
                <a:gd name="connsiteX33" fmla="*/ 495348 w 1343121"/>
                <a:gd name="connsiteY33" fmla="*/ 240468 h 494969"/>
                <a:gd name="connsiteX34" fmla="*/ 483442 w 1343121"/>
                <a:gd name="connsiteY34" fmla="*/ 269043 h 494969"/>
                <a:gd name="connsiteX35" fmla="*/ 504873 w 1343121"/>
                <a:gd name="connsiteY35" fmla="*/ 330955 h 494969"/>
                <a:gd name="connsiteX36" fmla="*/ 585836 w 1343121"/>
                <a:gd name="connsiteY36" fmla="*/ 333337 h 494969"/>
                <a:gd name="connsiteX37" fmla="*/ 528686 w 1343121"/>
                <a:gd name="connsiteY37" fmla="*/ 373818 h 494969"/>
                <a:gd name="connsiteX38" fmla="*/ 492967 w 1343121"/>
                <a:gd name="connsiteY38" fmla="*/ 419062 h 494969"/>
                <a:gd name="connsiteX39" fmla="*/ 452486 w 1343121"/>
                <a:gd name="connsiteY39" fmla="*/ 426205 h 494969"/>
                <a:gd name="connsiteX40" fmla="*/ 450104 w 1343121"/>
                <a:gd name="connsiteY40" fmla="*/ 454780 h 494969"/>
                <a:gd name="connsiteX41" fmla="*/ 366761 w 1343121"/>
                <a:gd name="connsiteY41" fmla="*/ 471449 h 494969"/>
                <a:gd name="connsiteX42" fmla="*/ 311992 w 1343121"/>
                <a:gd name="connsiteY42" fmla="*/ 478593 h 494969"/>
                <a:gd name="connsiteX43" fmla="*/ 254842 w 1343121"/>
                <a:gd name="connsiteY43" fmla="*/ 492880 h 494969"/>
                <a:gd name="connsiteX44" fmla="*/ 161973 w 1343121"/>
                <a:gd name="connsiteY44" fmla="*/ 488118 h 494969"/>
                <a:gd name="connsiteX45" fmla="*/ 121492 w 1343121"/>
                <a:gd name="connsiteY45" fmla="*/ 430968 h 494969"/>
                <a:gd name="connsiteX46" fmla="*/ 52436 w 1343121"/>
                <a:gd name="connsiteY46" fmla="*/ 426205 h 494969"/>
                <a:gd name="connsiteX47" fmla="*/ 48 w 1343121"/>
                <a:gd name="connsiteY47" fmla="*/ 450018 h 49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3121" h="494969">
                  <a:moveTo>
                    <a:pt x="48" y="450018"/>
                  </a:moveTo>
                  <a:cubicBezTo>
                    <a:pt x="1636" y="446446"/>
                    <a:pt x="44499" y="416680"/>
                    <a:pt x="61961" y="404774"/>
                  </a:cubicBezTo>
                  <a:cubicBezTo>
                    <a:pt x="79424" y="392868"/>
                    <a:pt x="83789" y="380961"/>
                    <a:pt x="104823" y="378580"/>
                  </a:cubicBezTo>
                  <a:cubicBezTo>
                    <a:pt x="125857" y="376199"/>
                    <a:pt x="166736" y="380962"/>
                    <a:pt x="188167" y="390487"/>
                  </a:cubicBezTo>
                  <a:cubicBezTo>
                    <a:pt x="209598" y="400012"/>
                    <a:pt x="208805" y="425808"/>
                    <a:pt x="233411" y="435730"/>
                  </a:cubicBezTo>
                  <a:cubicBezTo>
                    <a:pt x="258017" y="445652"/>
                    <a:pt x="302070" y="455971"/>
                    <a:pt x="335804" y="450018"/>
                  </a:cubicBezTo>
                  <a:cubicBezTo>
                    <a:pt x="369538" y="444065"/>
                    <a:pt x="411211" y="413506"/>
                    <a:pt x="435817" y="400012"/>
                  </a:cubicBezTo>
                  <a:cubicBezTo>
                    <a:pt x="460423" y="386518"/>
                    <a:pt x="482251" y="390089"/>
                    <a:pt x="483442" y="369055"/>
                  </a:cubicBezTo>
                  <a:cubicBezTo>
                    <a:pt x="484633" y="348021"/>
                    <a:pt x="450899" y="301189"/>
                    <a:pt x="442961" y="273805"/>
                  </a:cubicBezTo>
                  <a:cubicBezTo>
                    <a:pt x="435024" y="246421"/>
                    <a:pt x="432642" y="224196"/>
                    <a:pt x="435817" y="204749"/>
                  </a:cubicBezTo>
                  <a:cubicBezTo>
                    <a:pt x="438992" y="185302"/>
                    <a:pt x="445342" y="172999"/>
                    <a:pt x="462011" y="157124"/>
                  </a:cubicBezTo>
                  <a:cubicBezTo>
                    <a:pt x="478680" y="141249"/>
                    <a:pt x="507254" y="115849"/>
                    <a:pt x="535829" y="109499"/>
                  </a:cubicBezTo>
                  <a:cubicBezTo>
                    <a:pt x="564404" y="103149"/>
                    <a:pt x="595758" y="113865"/>
                    <a:pt x="633461" y="119024"/>
                  </a:cubicBezTo>
                  <a:cubicBezTo>
                    <a:pt x="671164" y="124183"/>
                    <a:pt x="736251" y="141249"/>
                    <a:pt x="762048" y="140455"/>
                  </a:cubicBezTo>
                  <a:cubicBezTo>
                    <a:pt x="787845" y="139661"/>
                    <a:pt x="781098" y="123787"/>
                    <a:pt x="788242" y="114262"/>
                  </a:cubicBezTo>
                  <a:cubicBezTo>
                    <a:pt x="795386" y="104737"/>
                    <a:pt x="793799" y="91639"/>
                    <a:pt x="804911" y="83305"/>
                  </a:cubicBezTo>
                  <a:cubicBezTo>
                    <a:pt x="816023" y="74971"/>
                    <a:pt x="834677" y="76161"/>
                    <a:pt x="854917" y="64255"/>
                  </a:cubicBezTo>
                  <a:cubicBezTo>
                    <a:pt x="875158" y="52349"/>
                    <a:pt x="888651" y="22187"/>
                    <a:pt x="926354" y="11868"/>
                  </a:cubicBezTo>
                  <a:cubicBezTo>
                    <a:pt x="964057" y="1549"/>
                    <a:pt x="1046608" y="3930"/>
                    <a:pt x="1081136" y="2343"/>
                  </a:cubicBezTo>
                  <a:cubicBezTo>
                    <a:pt x="1115664" y="756"/>
                    <a:pt x="1130745" y="-2023"/>
                    <a:pt x="1133523" y="2343"/>
                  </a:cubicBezTo>
                  <a:cubicBezTo>
                    <a:pt x="1136301" y="6709"/>
                    <a:pt x="1089073" y="16631"/>
                    <a:pt x="1097804" y="28537"/>
                  </a:cubicBezTo>
                  <a:cubicBezTo>
                    <a:pt x="1106535" y="40443"/>
                    <a:pt x="1145033" y="54730"/>
                    <a:pt x="1185911" y="73780"/>
                  </a:cubicBezTo>
                  <a:cubicBezTo>
                    <a:pt x="1226789" y="92830"/>
                    <a:pt x="1340295" y="106721"/>
                    <a:pt x="1343073" y="142837"/>
                  </a:cubicBezTo>
                  <a:cubicBezTo>
                    <a:pt x="1345851" y="178953"/>
                    <a:pt x="1229170" y="269440"/>
                    <a:pt x="1202579" y="290474"/>
                  </a:cubicBezTo>
                  <a:cubicBezTo>
                    <a:pt x="1175988" y="311508"/>
                    <a:pt x="1190276" y="279362"/>
                    <a:pt x="1183529" y="269043"/>
                  </a:cubicBezTo>
                  <a:cubicBezTo>
                    <a:pt x="1176782" y="258724"/>
                    <a:pt x="1181942" y="232134"/>
                    <a:pt x="1162098" y="228562"/>
                  </a:cubicBezTo>
                  <a:cubicBezTo>
                    <a:pt x="1142254" y="224990"/>
                    <a:pt x="1097804" y="248803"/>
                    <a:pt x="1064467" y="247612"/>
                  </a:cubicBezTo>
                  <a:cubicBezTo>
                    <a:pt x="1031130" y="246421"/>
                    <a:pt x="991442" y="219037"/>
                    <a:pt x="962073" y="221418"/>
                  </a:cubicBezTo>
                  <a:cubicBezTo>
                    <a:pt x="932704" y="223799"/>
                    <a:pt x="914448" y="255946"/>
                    <a:pt x="888254" y="261899"/>
                  </a:cubicBezTo>
                  <a:cubicBezTo>
                    <a:pt x="862060" y="267852"/>
                    <a:pt x="827533" y="267853"/>
                    <a:pt x="804911" y="257137"/>
                  </a:cubicBezTo>
                  <a:cubicBezTo>
                    <a:pt x="782289" y="246421"/>
                    <a:pt x="784273" y="204352"/>
                    <a:pt x="752523" y="197605"/>
                  </a:cubicBezTo>
                  <a:cubicBezTo>
                    <a:pt x="720773" y="190858"/>
                    <a:pt x="650924" y="213877"/>
                    <a:pt x="614411" y="216655"/>
                  </a:cubicBezTo>
                  <a:cubicBezTo>
                    <a:pt x="577899" y="219433"/>
                    <a:pt x="553292" y="210305"/>
                    <a:pt x="533448" y="214274"/>
                  </a:cubicBezTo>
                  <a:cubicBezTo>
                    <a:pt x="513604" y="218243"/>
                    <a:pt x="503682" y="231340"/>
                    <a:pt x="495348" y="240468"/>
                  </a:cubicBezTo>
                  <a:cubicBezTo>
                    <a:pt x="487014" y="249596"/>
                    <a:pt x="481855" y="253962"/>
                    <a:pt x="483442" y="269043"/>
                  </a:cubicBezTo>
                  <a:cubicBezTo>
                    <a:pt x="485029" y="284124"/>
                    <a:pt x="487808" y="320239"/>
                    <a:pt x="504873" y="330955"/>
                  </a:cubicBezTo>
                  <a:cubicBezTo>
                    <a:pt x="521938" y="341671"/>
                    <a:pt x="581867" y="326193"/>
                    <a:pt x="585836" y="333337"/>
                  </a:cubicBezTo>
                  <a:cubicBezTo>
                    <a:pt x="589805" y="340481"/>
                    <a:pt x="544164" y="359531"/>
                    <a:pt x="528686" y="373818"/>
                  </a:cubicBezTo>
                  <a:cubicBezTo>
                    <a:pt x="513208" y="388105"/>
                    <a:pt x="505667" y="410331"/>
                    <a:pt x="492967" y="419062"/>
                  </a:cubicBezTo>
                  <a:cubicBezTo>
                    <a:pt x="480267" y="427793"/>
                    <a:pt x="459630" y="420252"/>
                    <a:pt x="452486" y="426205"/>
                  </a:cubicBezTo>
                  <a:cubicBezTo>
                    <a:pt x="445342" y="432158"/>
                    <a:pt x="464392" y="447239"/>
                    <a:pt x="450104" y="454780"/>
                  </a:cubicBezTo>
                  <a:cubicBezTo>
                    <a:pt x="435817" y="462321"/>
                    <a:pt x="389780" y="467480"/>
                    <a:pt x="366761" y="471449"/>
                  </a:cubicBezTo>
                  <a:cubicBezTo>
                    <a:pt x="343742" y="475418"/>
                    <a:pt x="330645" y="475021"/>
                    <a:pt x="311992" y="478593"/>
                  </a:cubicBezTo>
                  <a:cubicBezTo>
                    <a:pt x="293339" y="482165"/>
                    <a:pt x="279845" y="491292"/>
                    <a:pt x="254842" y="492880"/>
                  </a:cubicBezTo>
                  <a:cubicBezTo>
                    <a:pt x="229839" y="494468"/>
                    <a:pt x="184198" y="498437"/>
                    <a:pt x="161973" y="488118"/>
                  </a:cubicBezTo>
                  <a:cubicBezTo>
                    <a:pt x="139748" y="477799"/>
                    <a:pt x="139748" y="441287"/>
                    <a:pt x="121492" y="430968"/>
                  </a:cubicBezTo>
                  <a:cubicBezTo>
                    <a:pt x="103236" y="420649"/>
                    <a:pt x="68311" y="421443"/>
                    <a:pt x="52436" y="426205"/>
                  </a:cubicBezTo>
                  <a:cubicBezTo>
                    <a:pt x="36561" y="430967"/>
                    <a:pt x="-1540" y="453590"/>
                    <a:pt x="48" y="450018"/>
                  </a:cubicBezTo>
                  <a:close/>
                </a:path>
              </a:pathLst>
            </a:custGeom>
            <a:solidFill>
              <a:srgbClr val="4F81BD"/>
            </a:soli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lIns="121917" tIns="60958" rIns="121917" bIns="60958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400" kern="0">
                <a:solidFill>
                  <a:sysClr val="window" lastClr="FFFFFF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2855773" y="4219924"/>
              <a:ext cx="1166787" cy="1104727"/>
            </a:xfrm>
            <a:custGeom>
              <a:avLst/>
              <a:gdLst>
                <a:gd name="connsiteX0" fmla="*/ 636041 w 876239"/>
                <a:gd name="connsiteY0" fmla="*/ 354 h 829659"/>
                <a:gd name="connsiteX1" fmla="*/ 639216 w 876239"/>
                <a:gd name="connsiteY1" fmla="*/ 63854 h 829659"/>
                <a:gd name="connsiteX2" fmla="*/ 578891 w 876239"/>
                <a:gd name="connsiteY2" fmla="*/ 79729 h 829659"/>
                <a:gd name="connsiteX3" fmla="*/ 470941 w 876239"/>
                <a:gd name="connsiteY3" fmla="*/ 111479 h 829659"/>
                <a:gd name="connsiteX4" fmla="*/ 366166 w 876239"/>
                <a:gd name="connsiteY4" fmla="*/ 136879 h 829659"/>
                <a:gd name="connsiteX5" fmla="*/ 175666 w 876239"/>
                <a:gd name="connsiteY5" fmla="*/ 235304 h 829659"/>
                <a:gd name="connsiteX6" fmla="*/ 83591 w 876239"/>
                <a:gd name="connsiteY6" fmla="*/ 301979 h 829659"/>
                <a:gd name="connsiteX7" fmla="*/ 61366 w 876239"/>
                <a:gd name="connsiteY7" fmla="*/ 381354 h 829659"/>
                <a:gd name="connsiteX8" fmla="*/ 89941 w 876239"/>
                <a:gd name="connsiteY8" fmla="*/ 467079 h 829659"/>
                <a:gd name="connsiteX9" fmla="*/ 121691 w 876239"/>
                <a:gd name="connsiteY9" fmla="*/ 521054 h 829659"/>
                <a:gd name="connsiteX10" fmla="*/ 32791 w 876239"/>
                <a:gd name="connsiteY10" fmla="*/ 603604 h 829659"/>
                <a:gd name="connsiteX11" fmla="*/ 1041 w 876239"/>
                <a:gd name="connsiteY11" fmla="*/ 682979 h 829659"/>
                <a:gd name="connsiteX12" fmla="*/ 10566 w 876239"/>
                <a:gd name="connsiteY12" fmla="*/ 790929 h 829659"/>
                <a:gd name="connsiteX13" fmla="*/ 39141 w 876239"/>
                <a:gd name="connsiteY13" fmla="*/ 825854 h 829659"/>
                <a:gd name="connsiteX14" fmla="*/ 137566 w 876239"/>
                <a:gd name="connsiteY14" fmla="*/ 803629 h 829659"/>
                <a:gd name="connsiteX15" fmla="*/ 286791 w 876239"/>
                <a:gd name="connsiteY15" fmla="*/ 603604 h 829659"/>
                <a:gd name="connsiteX16" fmla="*/ 201066 w 876239"/>
                <a:gd name="connsiteY16" fmla="*/ 495654 h 829659"/>
                <a:gd name="connsiteX17" fmla="*/ 175666 w 876239"/>
                <a:gd name="connsiteY17" fmla="*/ 409929 h 829659"/>
                <a:gd name="connsiteX18" fmla="*/ 197891 w 876239"/>
                <a:gd name="connsiteY18" fmla="*/ 343254 h 829659"/>
                <a:gd name="connsiteX19" fmla="*/ 245516 w 876239"/>
                <a:gd name="connsiteY19" fmla="*/ 286104 h 829659"/>
                <a:gd name="connsiteX20" fmla="*/ 366166 w 876239"/>
                <a:gd name="connsiteY20" fmla="*/ 327379 h 829659"/>
                <a:gd name="connsiteX21" fmla="*/ 420141 w 876239"/>
                <a:gd name="connsiteY21" fmla="*/ 324204 h 829659"/>
                <a:gd name="connsiteX22" fmla="*/ 477291 w 876239"/>
                <a:gd name="connsiteY22" fmla="*/ 286104 h 829659"/>
                <a:gd name="connsiteX23" fmla="*/ 572541 w 876239"/>
                <a:gd name="connsiteY23" fmla="*/ 267054 h 829659"/>
                <a:gd name="connsiteX24" fmla="*/ 670966 w 876239"/>
                <a:gd name="connsiteY24" fmla="*/ 295629 h 829659"/>
                <a:gd name="connsiteX25" fmla="*/ 693191 w 876239"/>
                <a:gd name="connsiteY25" fmla="*/ 305154 h 829659"/>
                <a:gd name="connsiteX26" fmla="*/ 763041 w 876239"/>
                <a:gd name="connsiteY26" fmla="*/ 292454 h 829659"/>
                <a:gd name="connsiteX27" fmla="*/ 804316 w 876239"/>
                <a:gd name="connsiteY27" fmla="*/ 206729 h 829659"/>
                <a:gd name="connsiteX28" fmla="*/ 870991 w 876239"/>
                <a:gd name="connsiteY28" fmla="*/ 95604 h 829659"/>
                <a:gd name="connsiteX29" fmla="*/ 636041 w 876239"/>
                <a:gd name="connsiteY29" fmla="*/ 354 h 8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76239" h="829659">
                  <a:moveTo>
                    <a:pt x="636041" y="354"/>
                  </a:moveTo>
                  <a:cubicBezTo>
                    <a:pt x="597412" y="-4938"/>
                    <a:pt x="648741" y="50625"/>
                    <a:pt x="639216" y="63854"/>
                  </a:cubicBezTo>
                  <a:cubicBezTo>
                    <a:pt x="629691" y="77083"/>
                    <a:pt x="606937" y="71792"/>
                    <a:pt x="578891" y="79729"/>
                  </a:cubicBezTo>
                  <a:cubicBezTo>
                    <a:pt x="550845" y="87667"/>
                    <a:pt x="506395" y="101954"/>
                    <a:pt x="470941" y="111479"/>
                  </a:cubicBezTo>
                  <a:cubicBezTo>
                    <a:pt x="435487" y="121004"/>
                    <a:pt x="415378" y="116242"/>
                    <a:pt x="366166" y="136879"/>
                  </a:cubicBezTo>
                  <a:cubicBezTo>
                    <a:pt x="316954" y="157516"/>
                    <a:pt x="222762" y="207787"/>
                    <a:pt x="175666" y="235304"/>
                  </a:cubicBezTo>
                  <a:cubicBezTo>
                    <a:pt x="128570" y="262821"/>
                    <a:pt x="102641" y="277637"/>
                    <a:pt x="83591" y="301979"/>
                  </a:cubicBezTo>
                  <a:cubicBezTo>
                    <a:pt x="64541" y="326321"/>
                    <a:pt x="60308" y="353837"/>
                    <a:pt x="61366" y="381354"/>
                  </a:cubicBezTo>
                  <a:cubicBezTo>
                    <a:pt x="62424" y="408871"/>
                    <a:pt x="79887" y="443796"/>
                    <a:pt x="89941" y="467079"/>
                  </a:cubicBezTo>
                  <a:cubicBezTo>
                    <a:pt x="99995" y="490362"/>
                    <a:pt x="131216" y="498300"/>
                    <a:pt x="121691" y="521054"/>
                  </a:cubicBezTo>
                  <a:cubicBezTo>
                    <a:pt x="112166" y="543808"/>
                    <a:pt x="52899" y="576617"/>
                    <a:pt x="32791" y="603604"/>
                  </a:cubicBezTo>
                  <a:cubicBezTo>
                    <a:pt x="12683" y="630592"/>
                    <a:pt x="4745" y="651758"/>
                    <a:pt x="1041" y="682979"/>
                  </a:cubicBezTo>
                  <a:cubicBezTo>
                    <a:pt x="-2663" y="714200"/>
                    <a:pt x="4216" y="767117"/>
                    <a:pt x="10566" y="790929"/>
                  </a:cubicBezTo>
                  <a:cubicBezTo>
                    <a:pt x="16916" y="814741"/>
                    <a:pt x="17974" y="823737"/>
                    <a:pt x="39141" y="825854"/>
                  </a:cubicBezTo>
                  <a:cubicBezTo>
                    <a:pt x="60308" y="827971"/>
                    <a:pt x="96291" y="840671"/>
                    <a:pt x="137566" y="803629"/>
                  </a:cubicBezTo>
                  <a:cubicBezTo>
                    <a:pt x="178841" y="766587"/>
                    <a:pt x="276208" y="654933"/>
                    <a:pt x="286791" y="603604"/>
                  </a:cubicBezTo>
                  <a:cubicBezTo>
                    <a:pt x="297374" y="552275"/>
                    <a:pt x="219587" y="527933"/>
                    <a:pt x="201066" y="495654"/>
                  </a:cubicBezTo>
                  <a:cubicBezTo>
                    <a:pt x="182545" y="463375"/>
                    <a:pt x="176195" y="435329"/>
                    <a:pt x="175666" y="409929"/>
                  </a:cubicBezTo>
                  <a:cubicBezTo>
                    <a:pt x="175137" y="384529"/>
                    <a:pt x="186249" y="363891"/>
                    <a:pt x="197891" y="343254"/>
                  </a:cubicBezTo>
                  <a:cubicBezTo>
                    <a:pt x="209533" y="322617"/>
                    <a:pt x="217470" y="288750"/>
                    <a:pt x="245516" y="286104"/>
                  </a:cubicBezTo>
                  <a:cubicBezTo>
                    <a:pt x="273562" y="283458"/>
                    <a:pt x="337062" y="321029"/>
                    <a:pt x="366166" y="327379"/>
                  </a:cubicBezTo>
                  <a:cubicBezTo>
                    <a:pt x="395270" y="333729"/>
                    <a:pt x="401620" y="331083"/>
                    <a:pt x="420141" y="324204"/>
                  </a:cubicBezTo>
                  <a:cubicBezTo>
                    <a:pt x="438662" y="317325"/>
                    <a:pt x="451891" y="295629"/>
                    <a:pt x="477291" y="286104"/>
                  </a:cubicBezTo>
                  <a:cubicBezTo>
                    <a:pt x="502691" y="276579"/>
                    <a:pt x="540262" y="265467"/>
                    <a:pt x="572541" y="267054"/>
                  </a:cubicBezTo>
                  <a:cubicBezTo>
                    <a:pt x="604820" y="268641"/>
                    <a:pt x="650858" y="289279"/>
                    <a:pt x="670966" y="295629"/>
                  </a:cubicBezTo>
                  <a:cubicBezTo>
                    <a:pt x="691074" y="301979"/>
                    <a:pt x="677845" y="305683"/>
                    <a:pt x="693191" y="305154"/>
                  </a:cubicBezTo>
                  <a:cubicBezTo>
                    <a:pt x="708537" y="304625"/>
                    <a:pt x="744520" y="308858"/>
                    <a:pt x="763041" y="292454"/>
                  </a:cubicBezTo>
                  <a:cubicBezTo>
                    <a:pt x="781562" y="276050"/>
                    <a:pt x="786324" y="239537"/>
                    <a:pt x="804316" y="206729"/>
                  </a:cubicBezTo>
                  <a:cubicBezTo>
                    <a:pt x="822308" y="173921"/>
                    <a:pt x="896391" y="130000"/>
                    <a:pt x="870991" y="95604"/>
                  </a:cubicBezTo>
                  <a:cubicBezTo>
                    <a:pt x="845591" y="61208"/>
                    <a:pt x="674670" y="5646"/>
                    <a:pt x="636041" y="354"/>
                  </a:cubicBezTo>
                  <a:close/>
                </a:path>
              </a:pathLst>
            </a:custGeom>
            <a:solidFill>
              <a:srgbClr val="00B05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2190465" y="2897743"/>
              <a:ext cx="745225" cy="388876"/>
            </a:xfrm>
            <a:custGeom>
              <a:avLst/>
              <a:gdLst>
                <a:gd name="connsiteX0" fmla="*/ 537587 w 558266"/>
                <a:gd name="connsiteY0" fmla="*/ 115111 h 289800"/>
                <a:gd name="connsiteX1" fmla="*/ 385187 w 558266"/>
                <a:gd name="connsiteY1" fmla="*/ 86536 h 289800"/>
                <a:gd name="connsiteX2" fmla="*/ 356612 w 558266"/>
                <a:gd name="connsiteY2" fmla="*/ 108761 h 289800"/>
                <a:gd name="connsiteX3" fmla="*/ 359787 w 558266"/>
                <a:gd name="connsiteY3" fmla="*/ 150036 h 289800"/>
                <a:gd name="connsiteX4" fmla="*/ 375662 w 558266"/>
                <a:gd name="connsiteY4" fmla="*/ 200836 h 289800"/>
                <a:gd name="connsiteX5" fmla="*/ 312162 w 558266"/>
                <a:gd name="connsiteY5" fmla="*/ 197661 h 289800"/>
                <a:gd name="connsiteX6" fmla="*/ 261362 w 558266"/>
                <a:gd name="connsiteY6" fmla="*/ 188136 h 289800"/>
                <a:gd name="connsiteX7" fmla="*/ 213737 w 558266"/>
                <a:gd name="connsiteY7" fmla="*/ 261161 h 289800"/>
                <a:gd name="connsiteX8" fmla="*/ 172462 w 558266"/>
                <a:gd name="connsiteY8" fmla="*/ 289736 h 289800"/>
                <a:gd name="connsiteX9" fmla="*/ 143887 w 558266"/>
                <a:gd name="connsiteY9" fmla="*/ 267511 h 289800"/>
                <a:gd name="connsiteX10" fmla="*/ 147062 w 558266"/>
                <a:gd name="connsiteY10" fmla="*/ 223061 h 289800"/>
                <a:gd name="connsiteX11" fmla="*/ 185162 w 558266"/>
                <a:gd name="connsiteY11" fmla="*/ 178611 h 289800"/>
                <a:gd name="connsiteX12" fmla="*/ 239137 w 558266"/>
                <a:gd name="connsiteY12" fmla="*/ 146861 h 289800"/>
                <a:gd name="connsiteX13" fmla="*/ 229612 w 558266"/>
                <a:gd name="connsiteY13" fmla="*/ 99236 h 289800"/>
                <a:gd name="connsiteX14" fmla="*/ 178812 w 558266"/>
                <a:gd name="connsiteY14" fmla="*/ 57961 h 289800"/>
                <a:gd name="connsiteX15" fmla="*/ 150237 w 558266"/>
                <a:gd name="connsiteY15" fmla="*/ 32561 h 289800"/>
                <a:gd name="connsiteX16" fmla="*/ 118487 w 558266"/>
                <a:gd name="connsiteY16" fmla="*/ 32561 h 289800"/>
                <a:gd name="connsiteX17" fmla="*/ 13712 w 558266"/>
                <a:gd name="connsiteY17" fmla="*/ 35736 h 289800"/>
                <a:gd name="connsiteX18" fmla="*/ 10537 w 558266"/>
                <a:gd name="connsiteY18" fmla="*/ 3986 h 289800"/>
                <a:gd name="connsiteX19" fmla="*/ 99437 w 558266"/>
                <a:gd name="connsiteY19" fmla="*/ 811 h 289800"/>
                <a:gd name="connsiteX20" fmla="*/ 162937 w 558266"/>
                <a:gd name="connsiteY20" fmla="*/ 7161 h 289800"/>
                <a:gd name="connsiteX21" fmla="*/ 251837 w 558266"/>
                <a:gd name="connsiteY21" fmla="*/ 7161 h 289800"/>
                <a:gd name="connsiteX22" fmla="*/ 334387 w 558266"/>
                <a:gd name="connsiteY22" fmla="*/ 10336 h 289800"/>
                <a:gd name="connsiteX23" fmla="*/ 413762 w 558266"/>
                <a:gd name="connsiteY23" fmla="*/ 16686 h 289800"/>
                <a:gd name="connsiteX24" fmla="*/ 470912 w 558266"/>
                <a:gd name="connsiteY24" fmla="*/ 32561 h 289800"/>
                <a:gd name="connsiteX25" fmla="*/ 512187 w 558266"/>
                <a:gd name="connsiteY25" fmla="*/ 35736 h 289800"/>
                <a:gd name="connsiteX26" fmla="*/ 553462 w 558266"/>
                <a:gd name="connsiteY26" fmla="*/ 42086 h 289800"/>
                <a:gd name="connsiteX27" fmla="*/ 537587 w 558266"/>
                <a:gd name="connsiteY27" fmla="*/ 115111 h 28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8266" h="289800">
                  <a:moveTo>
                    <a:pt x="537587" y="115111"/>
                  </a:moveTo>
                  <a:cubicBezTo>
                    <a:pt x="509541" y="122519"/>
                    <a:pt x="415349" y="87594"/>
                    <a:pt x="385187" y="86536"/>
                  </a:cubicBezTo>
                  <a:cubicBezTo>
                    <a:pt x="355025" y="85478"/>
                    <a:pt x="360845" y="98178"/>
                    <a:pt x="356612" y="108761"/>
                  </a:cubicBezTo>
                  <a:cubicBezTo>
                    <a:pt x="352379" y="119344"/>
                    <a:pt x="356612" y="134690"/>
                    <a:pt x="359787" y="150036"/>
                  </a:cubicBezTo>
                  <a:cubicBezTo>
                    <a:pt x="362962" y="165382"/>
                    <a:pt x="383599" y="192899"/>
                    <a:pt x="375662" y="200836"/>
                  </a:cubicBezTo>
                  <a:cubicBezTo>
                    <a:pt x="367725" y="208773"/>
                    <a:pt x="331212" y="199778"/>
                    <a:pt x="312162" y="197661"/>
                  </a:cubicBezTo>
                  <a:cubicBezTo>
                    <a:pt x="293112" y="195544"/>
                    <a:pt x="277766" y="177553"/>
                    <a:pt x="261362" y="188136"/>
                  </a:cubicBezTo>
                  <a:cubicBezTo>
                    <a:pt x="244958" y="198719"/>
                    <a:pt x="228554" y="244228"/>
                    <a:pt x="213737" y="261161"/>
                  </a:cubicBezTo>
                  <a:cubicBezTo>
                    <a:pt x="198920" y="278094"/>
                    <a:pt x="184104" y="288678"/>
                    <a:pt x="172462" y="289736"/>
                  </a:cubicBezTo>
                  <a:cubicBezTo>
                    <a:pt x="160820" y="290794"/>
                    <a:pt x="148120" y="278624"/>
                    <a:pt x="143887" y="267511"/>
                  </a:cubicBezTo>
                  <a:cubicBezTo>
                    <a:pt x="139654" y="256399"/>
                    <a:pt x="140183" y="237878"/>
                    <a:pt x="147062" y="223061"/>
                  </a:cubicBezTo>
                  <a:cubicBezTo>
                    <a:pt x="153941" y="208244"/>
                    <a:pt x="169816" y="191311"/>
                    <a:pt x="185162" y="178611"/>
                  </a:cubicBezTo>
                  <a:cubicBezTo>
                    <a:pt x="200508" y="165911"/>
                    <a:pt x="231729" y="160090"/>
                    <a:pt x="239137" y="146861"/>
                  </a:cubicBezTo>
                  <a:cubicBezTo>
                    <a:pt x="246545" y="133632"/>
                    <a:pt x="239666" y="114053"/>
                    <a:pt x="229612" y="99236"/>
                  </a:cubicBezTo>
                  <a:cubicBezTo>
                    <a:pt x="219558" y="84419"/>
                    <a:pt x="192041" y="69073"/>
                    <a:pt x="178812" y="57961"/>
                  </a:cubicBezTo>
                  <a:cubicBezTo>
                    <a:pt x="165583" y="46849"/>
                    <a:pt x="160291" y="36794"/>
                    <a:pt x="150237" y="32561"/>
                  </a:cubicBezTo>
                  <a:cubicBezTo>
                    <a:pt x="140183" y="28328"/>
                    <a:pt x="118487" y="32561"/>
                    <a:pt x="118487" y="32561"/>
                  </a:cubicBezTo>
                  <a:cubicBezTo>
                    <a:pt x="95733" y="33090"/>
                    <a:pt x="31704" y="40498"/>
                    <a:pt x="13712" y="35736"/>
                  </a:cubicBezTo>
                  <a:cubicBezTo>
                    <a:pt x="-4280" y="30973"/>
                    <a:pt x="-3750" y="9807"/>
                    <a:pt x="10537" y="3986"/>
                  </a:cubicBezTo>
                  <a:cubicBezTo>
                    <a:pt x="24824" y="-1835"/>
                    <a:pt x="74037" y="282"/>
                    <a:pt x="99437" y="811"/>
                  </a:cubicBezTo>
                  <a:cubicBezTo>
                    <a:pt x="124837" y="1340"/>
                    <a:pt x="137537" y="6103"/>
                    <a:pt x="162937" y="7161"/>
                  </a:cubicBezTo>
                  <a:cubicBezTo>
                    <a:pt x="188337" y="8219"/>
                    <a:pt x="223262" y="6632"/>
                    <a:pt x="251837" y="7161"/>
                  </a:cubicBezTo>
                  <a:cubicBezTo>
                    <a:pt x="280412" y="7690"/>
                    <a:pt x="307400" y="8749"/>
                    <a:pt x="334387" y="10336"/>
                  </a:cubicBezTo>
                  <a:cubicBezTo>
                    <a:pt x="361374" y="11923"/>
                    <a:pt x="391008" y="12982"/>
                    <a:pt x="413762" y="16686"/>
                  </a:cubicBezTo>
                  <a:cubicBezTo>
                    <a:pt x="436516" y="20390"/>
                    <a:pt x="454508" y="29386"/>
                    <a:pt x="470912" y="32561"/>
                  </a:cubicBezTo>
                  <a:cubicBezTo>
                    <a:pt x="487316" y="35736"/>
                    <a:pt x="498429" y="34149"/>
                    <a:pt x="512187" y="35736"/>
                  </a:cubicBezTo>
                  <a:cubicBezTo>
                    <a:pt x="525945" y="37323"/>
                    <a:pt x="548170" y="32032"/>
                    <a:pt x="553462" y="42086"/>
                  </a:cubicBezTo>
                  <a:cubicBezTo>
                    <a:pt x="558754" y="52140"/>
                    <a:pt x="565633" y="107703"/>
                    <a:pt x="537587" y="115111"/>
                  </a:cubicBez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597003" y="3591372"/>
              <a:ext cx="1176776" cy="599981"/>
            </a:xfrm>
            <a:custGeom>
              <a:avLst/>
              <a:gdLst>
                <a:gd name="connsiteX0" fmla="*/ 844901 w 883024"/>
                <a:gd name="connsiteY0" fmla="*/ 328260 h 450979"/>
                <a:gd name="connsiteX1" fmla="*/ 883001 w 883024"/>
                <a:gd name="connsiteY1" fmla="*/ 242535 h 450979"/>
                <a:gd name="connsiteX2" fmla="*/ 848076 w 883024"/>
                <a:gd name="connsiteY2" fmla="*/ 229835 h 450979"/>
                <a:gd name="connsiteX3" fmla="*/ 721076 w 883024"/>
                <a:gd name="connsiteY3" fmla="*/ 242535 h 450979"/>
                <a:gd name="connsiteX4" fmla="*/ 654401 w 883024"/>
                <a:gd name="connsiteY4" fmla="*/ 198085 h 450979"/>
                <a:gd name="connsiteX5" fmla="*/ 609951 w 883024"/>
                <a:gd name="connsiteY5" fmla="*/ 166335 h 450979"/>
                <a:gd name="connsiteX6" fmla="*/ 482951 w 883024"/>
                <a:gd name="connsiteY6" fmla="*/ 109185 h 450979"/>
                <a:gd name="connsiteX7" fmla="*/ 409926 w 883024"/>
                <a:gd name="connsiteY7" fmla="*/ 106010 h 450979"/>
                <a:gd name="connsiteX8" fmla="*/ 371826 w 883024"/>
                <a:gd name="connsiteY8" fmla="*/ 131410 h 450979"/>
                <a:gd name="connsiteX9" fmla="*/ 289276 w 883024"/>
                <a:gd name="connsiteY9" fmla="*/ 179035 h 450979"/>
                <a:gd name="connsiteX10" fmla="*/ 228951 w 883024"/>
                <a:gd name="connsiteY10" fmla="*/ 172685 h 450979"/>
                <a:gd name="connsiteX11" fmla="*/ 111476 w 883024"/>
                <a:gd name="connsiteY11" fmla="*/ 17110 h 450979"/>
                <a:gd name="connsiteX12" fmla="*/ 57501 w 883024"/>
                <a:gd name="connsiteY12" fmla="*/ 10760 h 450979"/>
                <a:gd name="connsiteX13" fmla="*/ 86076 w 883024"/>
                <a:gd name="connsiteY13" fmla="*/ 77435 h 450979"/>
                <a:gd name="connsiteX14" fmla="*/ 117826 w 883024"/>
                <a:gd name="connsiteY14" fmla="*/ 106010 h 450979"/>
                <a:gd name="connsiteX15" fmla="*/ 114651 w 883024"/>
                <a:gd name="connsiteY15" fmla="*/ 156810 h 450979"/>
                <a:gd name="connsiteX16" fmla="*/ 73376 w 883024"/>
                <a:gd name="connsiteY16" fmla="*/ 175860 h 450979"/>
                <a:gd name="connsiteX17" fmla="*/ 44801 w 883024"/>
                <a:gd name="connsiteY17" fmla="*/ 220310 h 450979"/>
                <a:gd name="connsiteX18" fmla="*/ 736951 w 883024"/>
                <a:gd name="connsiteY18" fmla="*/ 439385 h 450979"/>
                <a:gd name="connsiteX19" fmla="*/ 794101 w 883024"/>
                <a:gd name="connsiteY19" fmla="*/ 413985 h 450979"/>
                <a:gd name="connsiteX20" fmla="*/ 844901 w 883024"/>
                <a:gd name="connsiteY20" fmla="*/ 328260 h 450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3024" h="450979">
                  <a:moveTo>
                    <a:pt x="844901" y="328260"/>
                  </a:moveTo>
                  <a:cubicBezTo>
                    <a:pt x="859718" y="299685"/>
                    <a:pt x="882472" y="258939"/>
                    <a:pt x="883001" y="242535"/>
                  </a:cubicBezTo>
                  <a:cubicBezTo>
                    <a:pt x="883530" y="226131"/>
                    <a:pt x="875063" y="229835"/>
                    <a:pt x="848076" y="229835"/>
                  </a:cubicBezTo>
                  <a:cubicBezTo>
                    <a:pt x="821089" y="229835"/>
                    <a:pt x="753355" y="247827"/>
                    <a:pt x="721076" y="242535"/>
                  </a:cubicBezTo>
                  <a:cubicBezTo>
                    <a:pt x="688797" y="237243"/>
                    <a:pt x="672922" y="210785"/>
                    <a:pt x="654401" y="198085"/>
                  </a:cubicBezTo>
                  <a:cubicBezTo>
                    <a:pt x="635880" y="185385"/>
                    <a:pt x="638526" y="181152"/>
                    <a:pt x="609951" y="166335"/>
                  </a:cubicBezTo>
                  <a:cubicBezTo>
                    <a:pt x="581376" y="151518"/>
                    <a:pt x="516289" y="119239"/>
                    <a:pt x="482951" y="109185"/>
                  </a:cubicBezTo>
                  <a:cubicBezTo>
                    <a:pt x="449613" y="99131"/>
                    <a:pt x="428447" y="102306"/>
                    <a:pt x="409926" y="106010"/>
                  </a:cubicBezTo>
                  <a:cubicBezTo>
                    <a:pt x="391405" y="109714"/>
                    <a:pt x="391934" y="119239"/>
                    <a:pt x="371826" y="131410"/>
                  </a:cubicBezTo>
                  <a:cubicBezTo>
                    <a:pt x="351718" y="143581"/>
                    <a:pt x="313088" y="172156"/>
                    <a:pt x="289276" y="179035"/>
                  </a:cubicBezTo>
                  <a:cubicBezTo>
                    <a:pt x="265464" y="185914"/>
                    <a:pt x="258584" y="199672"/>
                    <a:pt x="228951" y="172685"/>
                  </a:cubicBezTo>
                  <a:cubicBezTo>
                    <a:pt x="199318" y="145697"/>
                    <a:pt x="140051" y="44097"/>
                    <a:pt x="111476" y="17110"/>
                  </a:cubicBezTo>
                  <a:cubicBezTo>
                    <a:pt x="82901" y="-9878"/>
                    <a:pt x="61734" y="706"/>
                    <a:pt x="57501" y="10760"/>
                  </a:cubicBezTo>
                  <a:cubicBezTo>
                    <a:pt x="53268" y="20814"/>
                    <a:pt x="76022" y="61560"/>
                    <a:pt x="86076" y="77435"/>
                  </a:cubicBezTo>
                  <a:cubicBezTo>
                    <a:pt x="96130" y="93310"/>
                    <a:pt x="113064" y="92781"/>
                    <a:pt x="117826" y="106010"/>
                  </a:cubicBezTo>
                  <a:cubicBezTo>
                    <a:pt x="122588" y="119239"/>
                    <a:pt x="122059" y="145168"/>
                    <a:pt x="114651" y="156810"/>
                  </a:cubicBezTo>
                  <a:cubicBezTo>
                    <a:pt x="107243" y="168452"/>
                    <a:pt x="85018" y="165277"/>
                    <a:pt x="73376" y="175860"/>
                  </a:cubicBezTo>
                  <a:cubicBezTo>
                    <a:pt x="61734" y="186443"/>
                    <a:pt x="-65795" y="176389"/>
                    <a:pt x="44801" y="220310"/>
                  </a:cubicBezTo>
                  <a:cubicBezTo>
                    <a:pt x="155397" y="264231"/>
                    <a:pt x="612068" y="407106"/>
                    <a:pt x="736951" y="439385"/>
                  </a:cubicBezTo>
                  <a:cubicBezTo>
                    <a:pt x="861834" y="471664"/>
                    <a:pt x="780872" y="427743"/>
                    <a:pt x="794101" y="413985"/>
                  </a:cubicBezTo>
                  <a:cubicBezTo>
                    <a:pt x="807330" y="400227"/>
                    <a:pt x="830084" y="356835"/>
                    <a:pt x="844901" y="328260"/>
                  </a:cubicBez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759794" y="3694544"/>
              <a:ext cx="701270" cy="353957"/>
            </a:xfrm>
            <a:custGeom>
              <a:avLst/>
              <a:gdLst>
                <a:gd name="connsiteX0" fmla="*/ 521399 w 526337"/>
                <a:gd name="connsiteY0" fmla="*/ 133917 h 265709"/>
                <a:gd name="connsiteX1" fmla="*/ 515049 w 526337"/>
                <a:gd name="connsiteY1" fmla="*/ 32317 h 265709"/>
                <a:gd name="connsiteX2" fmla="*/ 470599 w 526337"/>
                <a:gd name="connsiteY2" fmla="*/ 38667 h 265709"/>
                <a:gd name="connsiteX3" fmla="*/ 324549 w 526337"/>
                <a:gd name="connsiteY3" fmla="*/ 10092 h 265709"/>
                <a:gd name="connsiteX4" fmla="*/ 178499 w 526337"/>
                <a:gd name="connsiteY4" fmla="*/ 10092 h 265709"/>
                <a:gd name="connsiteX5" fmla="*/ 118174 w 526337"/>
                <a:gd name="connsiteY5" fmla="*/ 567 h 265709"/>
                <a:gd name="connsiteX6" fmla="*/ 83249 w 526337"/>
                <a:gd name="connsiteY6" fmla="*/ 29142 h 265709"/>
                <a:gd name="connsiteX7" fmla="*/ 76899 w 526337"/>
                <a:gd name="connsiteY7" fmla="*/ 67242 h 265709"/>
                <a:gd name="connsiteX8" fmla="*/ 29274 w 526337"/>
                <a:gd name="connsiteY8" fmla="*/ 149792 h 265709"/>
                <a:gd name="connsiteX9" fmla="*/ 699 w 526337"/>
                <a:gd name="connsiteY9" fmla="*/ 232342 h 265709"/>
                <a:gd name="connsiteX10" fmla="*/ 57849 w 526337"/>
                <a:gd name="connsiteY10" fmla="*/ 264092 h 265709"/>
                <a:gd name="connsiteX11" fmla="*/ 114999 w 526337"/>
                <a:gd name="connsiteY11" fmla="*/ 257742 h 265709"/>
                <a:gd name="connsiteX12" fmla="*/ 216599 w 526337"/>
                <a:gd name="connsiteY12" fmla="*/ 229167 h 265709"/>
                <a:gd name="connsiteX13" fmla="*/ 276924 w 526337"/>
                <a:gd name="connsiteY13" fmla="*/ 191067 h 265709"/>
                <a:gd name="connsiteX14" fmla="*/ 305499 w 526337"/>
                <a:gd name="connsiteY14" fmla="*/ 146617 h 265709"/>
                <a:gd name="connsiteX15" fmla="*/ 365824 w 526337"/>
                <a:gd name="connsiteY15" fmla="*/ 130742 h 265709"/>
                <a:gd name="connsiteX16" fmla="*/ 451549 w 526337"/>
                <a:gd name="connsiteY16" fmla="*/ 165667 h 265709"/>
                <a:gd name="connsiteX17" fmla="*/ 521399 w 526337"/>
                <a:gd name="connsiteY17" fmla="*/ 133917 h 26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37" h="265709">
                  <a:moveTo>
                    <a:pt x="521399" y="133917"/>
                  </a:moveTo>
                  <a:cubicBezTo>
                    <a:pt x="531982" y="111692"/>
                    <a:pt x="523516" y="48192"/>
                    <a:pt x="515049" y="32317"/>
                  </a:cubicBezTo>
                  <a:cubicBezTo>
                    <a:pt x="506582" y="16442"/>
                    <a:pt x="502349" y="42371"/>
                    <a:pt x="470599" y="38667"/>
                  </a:cubicBezTo>
                  <a:cubicBezTo>
                    <a:pt x="438849" y="34963"/>
                    <a:pt x="373232" y="14854"/>
                    <a:pt x="324549" y="10092"/>
                  </a:cubicBezTo>
                  <a:cubicBezTo>
                    <a:pt x="275866" y="5329"/>
                    <a:pt x="212895" y="11679"/>
                    <a:pt x="178499" y="10092"/>
                  </a:cubicBezTo>
                  <a:cubicBezTo>
                    <a:pt x="144103" y="8504"/>
                    <a:pt x="134049" y="-2608"/>
                    <a:pt x="118174" y="567"/>
                  </a:cubicBezTo>
                  <a:cubicBezTo>
                    <a:pt x="102299" y="3742"/>
                    <a:pt x="90128" y="18030"/>
                    <a:pt x="83249" y="29142"/>
                  </a:cubicBezTo>
                  <a:cubicBezTo>
                    <a:pt x="76370" y="40254"/>
                    <a:pt x="85895" y="47134"/>
                    <a:pt x="76899" y="67242"/>
                  </a:cubicBezTo>
                  <a:cubicBezTo>
                    <a:pt x="67903" y="87350"/>
                    <a:pt x="41974" y="122275"/>
                    <a:pt x="29274" y="149792"/>
                  </a:cubicBezTo>
                  <a:cubicBezTo>
                    <a:pt x="16574" y="177309"/>
                    <a:pt x="-4063" y="213292"/>
                    <a:pt x="699" y="232342"/>
                  </a:cubicBezTo>
                  <a:cubicBezTo>
                    <a:pt x="5461" y="251392"/>
                    <a:pt x="38799" y="259859"/>
                    <a:pt x="57849" y="264092"/>
                  </a:cubicBezTo>
                  <a:cubicBezTo>
                    <a:pt x="76899" y="268325"/>
                    <a:pt x="88541" y="263563"/>
                    <a:pt x="114999" y="257742"/>
                  </a:cubicBezTo>
                  <a:cubicBezTo>
                    <a:pt x="141457" y="251921"/>
                    <a:pt x="189612" y="240279"/>
                    <a:pt x="216599" y="229167"/>
                  </a:cubicBezTo>
                  <a:cubicBezTo>
                    <a:pt x="243586" y="218055"/>
                    <a:pt x="262107" y="204825"/>
                    <a:pt x="276924" y="191067"/>
                  </a:cubicBezTo>
                  <a:cubicBezTo>
                    <a:pt x="291741" y="177309"/>
                    <a:pt x="290682" y="156671"/>
                    <a:pt x="305499" y="146617"/>
                  </a:cubicBezTo>
                  <a:cubicBezTo>
                    <a:pt x="320316" y="136563"/>
                    <a:pt x="341482" y="127567"/>
                    <a:pt x="365824" y="130742"/>
                  </a:cubicBezTo>
                  <a:cubicBezTo>
                    <a:pt x="390166" y="133917"/>
                    <a:pt x="426678" y="164080"/>
                    <a:pt x="451549" y="165667"/>
                  </a:cubicBezTo>
                  <a:cubicBezTo>
                    <a:pt x="476420" y="167255"/>
                    <a:pt x="510816" y="156142"/>
                    <a:pt x="521399" y="133917"/>
                  </a:cubicBezTo>
                  <a:close/>
                </a:path>
              </a:pathLst>
            </a:custGeom>
            <a:solidFill>
              <a:srgbClr val="0070C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447080" y="3578674"/>
              <a:ext cx="1730202" cy="338085"/>
            </a:xfrm>
            <a:custGeom>
              <a:avLst/>
              <a:gdLst>
                <a:gd name="connsiteX0" fmla="*/ 1278170 w 1296721"/>
                <a:gd name="connsiteY0" fmla="*/ 123916 h 254108"/>
                <a:gd name="connsiteX1" fmla="*/ 1281345 w 1296721"/>
                <a:gd name="connsiteY1" fmla="*/ 44541 h 254108"/>
                <a:gd name="connsiteX2" fmla="*/ 1182920 w 1296721"/>
                <a:gd name="connsiteY2" fmla="*/ 38191 h 254108"/>
                <a:gd name="connsiteX3" fmla="*/ 1043220 w 1296721"/>
                <a:gd name="connsiteY3" fmla="*/ 91 h 254108"/>
                <a:gd name="connsiteX4" fmla="*/ 903520 w 1296721"/>
                <a:gd name="connsiteY4" fmla="*/ 28666 h 254108"/>
                <a:gd name="connsiteX5" fmla="*/ 798745 w 1296721"/>
                <a:gd name="connsiteY5" fmla="*/ 63591 h 254108"/>
                <a:gd name="connsiteX6" fmla="*/ 687620 w 1296721"/>
                <a:gd name="connsiteY6" fmla="*/ 38191 h 254108"/>
                <a:gd name="connsiteX7" fmla="*/ 560620 w 1296721"/>
                <a:gd name="connsiteY7" fmla="*/ 15966 h 254108"/>
                <a:gd name="connsiteX8" fmla="*/ 398695 w 1296721"/>
                <a:gd name="connsiteY8" fmla="*/ 108041 h 254108"/>
                <a:gd name="connsiteX9" fmla="*/ 338370 w 1296721"/>
                <a:gd name="connsiteY9" fmla="*/ 123916 h 254108"/>
                <a:gd name="connsiteX10" fmla="*/ 252645 w 1296721"/>
                <a:gd name="connsiteY10" fmla="*/ 82641 h 254108"/>
                <a:gd name="connsiteX11" fmla="*/ 166920 w 1296721"/>
                <a:gd name="connsiteY11" fmla="*/ 50891 h 254108"/>
                <a:gd name="connsiteX12" fmla="*/ 112945 w 1296721"/>
                <a:gd name="connsiteY12" fmla="*/ 88991 h 254108"/>
                <a:gd name="connsiteX13" fmla="*/ 4995 w 1296721"/>
                <a:gd name="connsiteY13" fmla="*/ 108041 h 254108"/>
                <a:gd name="connsiteX14" fmla="*/ 24045 w 1296721"/>
                <a:gd name="connsiteY14" fmla="*/ 184241 h 254108"/>
                <a:gd name="connsiteX15" fmla="*/ 78020 w 1296721"/>
                <a:gd name="connsiteY15" fmla="*/ 196941 h 254108"/>
                <a:gd name="connsiteX16" fmla="*/ 141520 w 1296721"/>
                <a:gd name="connsiteY16" fmla="*/ 184241 h 254108"/>
                <a:gd name="connsiteX17" fmla="*/ 236770 w 1296721"/>
                <a:gd name="connsiteY17" fmla="*/ 187416 h 254108"/>
                <a:gd name="connsiteX18" fmla="*/ 297095 w 1296721"/>
                <a:gd name="connsiteY18" fmla="*/ 254091 h 254108"/>
                <a:gd name="connsiteX19" fmla="*/ 471720 w 1296721"/>
                <a:gd name="connsiteY19" fmla="*/ 193766 h 254108"/>
                <a:gd name="connsiteX20" fmla="*/ 617770 w 1296721"/>
                <a:gd name="connsiteY20" fmla="*/ 171541 h 254108"/>
                <a:gd name="connsiteX21" fmla="*/ 738420 w 1296721"/>
                <a:gd name="connsiteY21" fmla="*/ 123916 h 254108"/>
                <a:gd name="connsiteX22" fmla="*/ 820970 w 1296721"/>
                <a:gd name="connsiteY22" fmla="*/ 149316 h 254108"/>
                <a:gd name="connsiteX23" fmla="*/ 960670 w 1296721"/>
                <a:gd name="connsiteY23" fmla="*/ 155666 h 254108"/>
                <a:gd name="connsiteX24" fmla="*/ 1008295 w 1296721"/>
                <a:gd name="connsiteY24" fmla="*/ 184241 h 254108"/>
                <a:gd name="connsiteX25" fmla="*/ 1062270 w 1296721"/>
                <a:gd name="connsiteY25" fmla="*/ 196941 h 254108"/>
                <a:gd name="connsiteX26" fmla="*/ 1068620 w 1296721"/>
                <a:gd name="connsiteY26" fmla="*/ 133441 h 254108"/>
                <a:gd name="connsiteX27" fmla="*/ 1106720 w 1296721"/>
                <a:gd name="connsiteY27" fmla="*/ 63591 h 254108"/>
                <a:gd name="connsiteX28" fmla="*/ 1278170 w 1296721"/>
                <a:gd name="connsiteY28" fmla="*/ 123916 h 25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6721" h="254108">
                  <a:moveTo>
                    <a:pt x="1278170" y="123916"/>
                  </a:moveTo>
                  <a:cubicBezTo>
                    <a:pt x="1307274" y="120741"/>
                    <a:pt x="1297220" y="58828"/>
                    <a:pt x="1281345" y="44541"/>
                  </a:cubicBezTo>
                  <a:cubicBezTo>
                    <a:pt x="1265470" y="30253"/>
                    <a:pt x="1222607" y="45599"/>
                    <a:pt x="1182920" y="38191"/>
                  </a:cubicBezTo>
                  <a:cubicBezTo>
                    <a:pt x="1143233" y="30783"/>
                    <a:pt x="1089787" y="1678"/>
                    <a:pt x="1043220" y="91"/>
                  </a:cubicBezTo>
                  <a:cubicBezTo>
                    <a:pt x="996653" y="-1497"/>
                    <a:pt x="944266" y="18083"/>
                    <a:pt x="903520" y="28666"/>
                  </a:cubicBezTo>
                  <a:cubicBezTo>
                    <a:pt x="862774" y="39249"/>
                    <a:pt x="834728" y="62003"/>
                    <a:pt x="798745" y="63591"/>
                  </a:cubicBezTo>
                  <a:cubicBezTo>
                    <a:pt x="762762" y="65178"/>
                    <a:pt x="727307" y="46128"/>
                    <a:pt x="687620" y="38191"/>
                  </a:cubicBezTo>
                  <a:cubicBezTo>
                    <a:pt x="647933" y="30254"/>
                    <a:pt x="608774" y="4324"/>
                    <a:pt x="560620" y="15966"/>
                  </a:cubicBezTo>
                  <a:cubicBezTo>
                    <a:pt x="512466" y="27608"/>
                    <a:pt x="435737" y="90049"/>
                    <a:pt x="398695" y="108041"/>
                  </a:cubicBezTo>
                  <a:cubicBezTo>
                    <a:pt x="361653" y="126033"/>
                    <a:pt x="362712" y="128149"/>
                    <a:pt x="338370" y="123916"/>
                  </a:cubicBezTo>
                  <a:cubicBezTo>
                    <a:pt x="314028" y="119683"/>
                    <a:pt x="281220" y="94812"/>
                    <a:pt x="252645" y="82641"/>
                  </a:cubicBezTo>
                  <a:cubicBezTo>
                    <a:pt x="224070" y="70470"/>
                    <a:pt x="190203" y="49833"/>
                    <a:pt x="166920" y="50891"/>
                  </a:cubicBezTo>
                  <a:cubicBezTo>
                    <a:pt x="143637" y="51949"/>
                    <a:pt x="139932" y="79466"/>
                    <a:pt x="112945" y="88991"/>
                  </a:cubicBezTo>
                  <a:cubicBezTo>
                    <a:pt x="85958" y="98516"/>
                    <a:pt x="19812" y="92166"/>
                    <a:pt x="4995" y="108041"/>
                  </a:cubicBezTo>
                  <a:cubicBezTo>
                    <a:pt x="-9822" y="123916"/>
                    <a:pt x="11874" y="169424"/>
                    <a:pt x="24045" y="184241"/>
                  </a:cubicBezTo>
                  <a:cubicBezTo>
                    <a:pt x="36216" y="199058"/>
                    <a:pt x="58441" y="196941"/>
                    <a:pt x="78020" y="196941"/>
                  </a:cubicBezTo>
                  <a:cubicBezTo>
                    <a:pt x="97599" y="196941"/>
                    <a:pt x="115062" y="185829"/>
                    <a:pt x="141520" y="184241"/>
                  </a:cubicBezTo>
                  <a:cubicBezTo>
                    <a:pt x="167978" y="182654"/>
                    <a:pt x="210841" y="175774"/>
                    <a:pt x="236770" y="187416"/>
                  </a:cubicBezTo>
                  <a:cubicBezTo>
                    <a:pt x="262699" y="199058"/>
                    <a:pt x="257937" y="253033"/>
                    <a:pt x="297095" y="254091"/>
                  </a:cubicBezTo>
                  <a:cubicBezTo>
                    <a:pt x="336253" y="255149"/>
                    <a:pt x="418274" y="207524"/>
                    <a:pt x="471720" y="193766"/>
                  </a:cubicBezTo>
                  <a:cubicBezTo>
                    <a:pt x="525166" y="180008"/>
                    <a:pt x="573320" y="183183"/>
                    <a:pt x="617770" y="171541"/>
                  </a:cubicBezTo>
                  <a:cubicBezTo>
                    <a:pt x="662220" y="159899"/>
                    <a:pt x="704553" y="127620"/>
                    <a:pt x="738420" y="123916"/>
                  </a:cubicBezTo>
                  <a:cubicBezTo>
                    <a:pt x="772287" y="120212"/>
                    <a:pt x="783928" y="144024"/>
                    <a:pt x="820970" y="149316"/>
                  </a:cubicBezTo>
                  <a:cubicBezTo>
                    <a:pt x="858012" y="154608"/>
                    <a:pt x="929449" y="149845"/>
                    <a:pt x="960670" y="155666"/>
                  </a:cubicBezTo>
                  <a:cubicBezTo>
                    <a:pt x="991891" y="161487"/>
                    <a:pt x="991362" y="177362"/>
                    <a:pt x="1008295" y="184241"/>
                  </a:cubicBezTo>
                  <a:cubicBezTo>
                    <a:pt x="1025228" y="191120"/>
                    <a:pt x="1052216" y="205408"/>
                    <a:pt x="1062270" y="196941"/>
                  </a:cubicBezTo>
                  <a:cubicBezTo>
                    <a:pt x="1072324" y="188474"/>
                    <a:pt x="1061212" y="155666"/>
                    <a:pt x="1068620" y="133441"/>
                  </a:cubicBezTo>
                  <a:cubicBezTo>
                    <a:pt x="1076028" y="111216"/>
                    <a:pt x="1071795" y="67824"/>
                    <a:pt x="1106720" y="63591"/>
                  </a:cubicBezTo>
                  <a:cubicBezTo>
                    <a:pt x="1141645" y="59358"/>
                    <a:pt x="1249066" y="127091"/>
                    <a:pt x="1278170" y="123916"/>
                  </a:cubicBezTo>
                  <a:close/>
                </a:path>
              </a:pathLst>
            </a:custGeom>
            <a:solidFill>
              <a:srgbClr val="00206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6" name="Полилиния 135"/>
            <p:cNvSpPr/>
            <p:nvPr/>
          </p:nvSpPr>
          <p:spPr>
            <a:xfrm>
              <a:off x="7091370" y="2707273"/>
              <a:ext cx="992969" cy="1011079"/>
            </a:xfrm>
            <a:custGeom>
              <a:avLst/>
              <a:gdLst>
                <a:gd name="connsiteX0" fmla="*/ 743317 w 745132"/>
                <a:gd name="connsiteY0" fmla="*/ 383991 h 757478"/>
                <a:gd name="connsiteX1" fmla="*/ 705217 w 745132"/>
                <a:gd name="connsiteY1" fmla="*/ 350653 h 757478"/>
                <a:gd name="connsiteX2" fmla="*/ 671879 w 745132"/>
                <a:gd name="connsiteY2" fmla="*/ 374466 h 757478"/>
                <a:gd name="connsiteX3" fmla="*/ 576629 w 745132"/>
                <a:gd name="connsiteY3" fmla="*/ 336366 h 757478"/>
                <a:gd name="connsiteX4" fmla="*/ 500429 w 745132"/>
                <a:gd name="connsiteY4" fmla="*/ 317316 h 757478"/>
                <a:gd name="connsiteX5" fmla="*/ 409942 w 745132"/>
                <a:gd name="connsiteY5" fmla="*/ 364941 h 757478"/>
                <a:gd name="connsiteX6" fmla="*/ 371842 w 745132"/>
                <a:gd name="connsiteY6" fmla="*/ 450666 h 757478"/>
                <a:gd name="connsiteX7" fmla="*/ 343267 w 745132"/>
                <a:gd name="connsiteY7" fmla="*/ 474478 h 757478"/>
                <a:gd name="connsiteX8" fmla="*/ 262304 w 745132"/>
                <a:gd name="connsiteY8" fmla="*/ 484003 h 757478"/>
                <a:gd name="connsiteX9" fmla="*/ 171817 w 745132"/>
                <a:gd name="connsiteY9" fmla="*/ 512578 h 757478"/>
                <a:gd name="connsiteX10" fmla="*/ 119429 w 745132"/>
                <a:gd name="connsiteY10" fmla="*/ 455428 h 757478"/>
                <a:gd name="connsiteX11" fmla="*/ 100379 w 745132"/>
                <a:gd name="connsiteY11" fmla="*/ 417328 h 757478"/>
                <a:gd name="connsiteX12" fmla="*/ 86092 w 745132"/>
                <a:gd name="connsiteY12" fmla="*/ 379228 h 757478"/>
                <a:gd name="connsiteX13" fmla="*/ 95617 w 745132"/>
                <a:gd name="connsiteY13" fmla="*/ 317316 h 757478"/>
                <a:gd name="connsiteX14" fmla="*/ 81329 w 745132"/>
                <a:gd name="connsiteY14" fmla="*/ 288741 h 757478"/>
                <a:gd name="connsiteX15" fmla="*/ 28942 w 745132"/>
                <a:gd name="connsiteY15" fmla="*/ 255403 h 757478"/>
                <a:gd name="connsiteX16" fmla="*/ 100379 w 745132"/>
                <a:gd name="connsiteY16" fmla="*/ 241116 h 757478"/>
                <a:gd name="connsiteX17" fmla="*/ 138479 w 745132"/>
                <a:gd name="connsiteY17" fmla="*/ 222066 h 757478"/>
                <a:gd name="connsiteX18" fmla="*/ 128954 w 745132"/>
                <a:gd name="connsiteY18" fmla="*/ 131578 h 757478"/>
                <a:gd name="connsiteX19" fmla="*/ 119429 w 745132"/>
                <a:gd name="connsiteY19" fmla="*/ 26803 h 757478"/>
                <a:gd name="connsiteX20" fmla="*/ 109904 w 745132"/>
                <a:gd name="connsiteY20" fmla="*/ 2991 h 757478"/>
                <a:gd name="connsiteX21" fmla="*/ 76567 w 745132"/>
                <a:gd name="connsiteY21" fmla="*/ 79191 h 757478"/>
                <a:gd name="connsiteX22" fmla="*/ 105142 w 745132"/>
                <a:gd name="connsiteY22" fmla="*/ 212541 h 757478"/>
                <a:gd name="connsiteX23" fmla="*/ 71804 w 745132"/>
                <a:gd name="connsiteY23" fmla="*/ 226828 h 757478"/>
                <a:gd name="connsiteX24" fmla="*/ 19417 w 745132"/>
                <a:gd name="connsiteY24" fmla="*/ 212541 h 757478"/>
                <a:gd name="connsiteX25" fmla="*/ 367 w 745132"/>
                <a:gd name="connsiteY25" fmla="*/ 255403 h 757478"/>
                <a:gd name="connsiteX26" fmla="*/ 33704 w 745132"/>
                <a:gd name="connsiteY26" fmla="*/ 307791 h 757478"/>
                <a:gd name="connsiteX27" fmla="*/ 57517 w 745132"/>
                <a:gd name="connsiteY27" fmla="*/ 331603 h 757478"/>
                <a:gd name="connsiteX28" fmla="*/ 47992 w 745132"/>
                <a:gd name="connsiteY28" fmla="*/ 369703 h 757478"/>
                <a:gd name="connsiteX29" fmla="*/ 62279 w 745132"/>
                <a:gd name="connsiteY29" fmla="*/ 431616 h 757478"/>
                <a:gd name="connsiteX30" fmla="*/ 152767 w 745132"/>
                <a:gd name="connsiteY30" fmla="*/ 584016 h 757478"/>
                <a:gd name="connsiteX31" fmla="*/ 81329 w 745132"/>
                <a:gd name="connsiteY31" fmla="*/ 674503 h 757478"/>
                <a:gd name="connsiteX32" fmla="*/ 62279 w 745132"/>
                <a:gd name="connsiteY32" fmla="*/ 688791 h 757478"/>
                <a:gd name="connsiteX33" fmla="*/ 71804 w 745132"/>
                <a:gd name="connsiteY33" fmla="*/ 755466 h 757478"/>
                <a:gd name="connsiteX34" fmla="*/ 105142 w 745132"/>
                <a:gd name="connsiteY34" fmla="*/ 736416 h 757478"/>
                <a:gd name="connsiteX35" fmla="*/ 152767 w 745132"/>
                <a:gd name="connsiteY35" fmla="*/ 698316 h 757478"/>
                <a:gd name="connsiteX36" fmla="*/ 171817 w 745132"/>
                <a:gd name="connsiteY36" fmla="*/ 650691 h 757478"/>
                <a:gd name="connsiteX37" fmla="*/ 209917 w 745132"/>
                <a:gd name="connsiteY37" fmla="*/ 593541 h 757478"/>
                <a:gd name="connsiteX38" fmla="*/ 224204 w 745132"/>
                <a:gd name="connsiteY38" fmla="*/ 564966 h 757478"/>
                <a:gd name="connsiteX39" fmla="*/ 271829 w 745132"/>
                <a:gd name="connsiteY39" fmla="*/ 536391 h 757478"/>
                <a:gd name="connsiteX40" fmla="*/ 367079 w 745132"/>
                <a:gd name="connsiteY40" fmla="*/ 517341 h 757478"/>
                <a:gd name="connsiteX41" fmla="*/ 395654 w 745132"/>
                <a:gd name="connsiteY41" fmla="*/ 493528 h 757478"/>
                <a:gd name="connsiteX42" fmla="*/ 409942 w 745132"/>
                <a:gd name="connsiteY42" fmla="*/ 441141 h 757478"/>
                <a:gd name="connsiteX43" fmla="*/ 438517 w 745132"/>
                <a:gd name="connsiteY43" fmla="*/ 398278 h 757478"/>
                <a:gd name="connsiteX44" fmla="*/ 452804 w 745132"/>
                <a:gd name="connsiteY44" fmla="*/ 369703 h 757478"/>
                <a:gd name="connsiteX45" fmla="*/ 486142 w 745132"/>
                <a:gd name="connsiteY45" fmla="*/ 360178 h 757478"/>
                <a:gd name="connsiteX46" fmla="*/ 529004 w 745132"/>
                <a:gd name="connsiteY46" fmla="*/ 360178 h 757478"/>
                <a:gd name="connsiteX47" fmla="*/ 586154 w 745132"/>
                <a:gd name="connsiteY47" fmla="*/ 393516 h 757478"/>
                <a:gd name="connsiteX48" fmla="*/ 643304 w 745132"/>
                <a:gd name="connsiteY48" fmla="*/ 407803 h 757478"/>
                <a:gd name="connsiteX49" fmla="*/ 743317 w 745132"/>
                <a:gd name="connsiteY49" fmla="*/ 383991 h 7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45132" h="757478">
                  <a:moveTo>
                    <a:pt x="743317" y="383991"/>
                  </a:moveTo>
                  <a:cubicBezTo>
                    <a:pt x="753636" y="374466"/>
                    <a:pt x="717123" y="352240"/>
                    <a:pt x="705217" y="350653"/>
                  </a:cubicBezTo>
                  <a:cubicBezTo>
                    <a:pt x="693311" y="349066"/>
                    <a:pt x="693310" y="376847"/>
                    <a:pt x="671879" y="374466"/>
                  </a:cubicBezTo>
                  <a:cubicBezTo>
                    <a:pt x="650448" y="372085"/>
                    <a:pt x="605204" y="345891"/>
                    <a:pt x="576629" y="336366"/>
                  </a:cubicBezTo>
                  <a:cubicBezTo>
                    <a:pt x="548054" y="326841"/>
                    <a:pt x="528210" y="312553"/>
                    <a:pt x="500429" y="317316"/>
                  </a:cubicBezTo>
                  <a:cubicBezTo>
                    <a:pt x="472648" y="322078"/>
                    <a:pt x="431373" y="342716"/>
                    <a:pt x="409942" y="364941"/>
                  </a:cubicBezTo>
                  <a:cubicBezTo>
                    <a:pt x="388511" y="387166"/>
                    <a:pt x="382954" y="432410"/>
                    <a:pt x="371842" y="450666"/>
                  </a:cubicBezTo>
                  <a:cubicBezTo>
                    <a:pt x="360729" y="468922"/>
                    <a:pt x="361523" y="468922"/>
                    <a:pt x="343267" y="474478"/>
                  </a:cubicBezTo>
                  <a:cubicBezTo>
                    <a:pt x="325011" y="480034"/>
                    <a:pt x="290879" y="477653"/>
                    <a:pt x="262304" y="484003"/>
                  </a:cubicBezTo>
                  <a:cubicBezTo>
                    <a:pt x="233729" y="490353"/>
                    <a:pt x="195629" y="517340"/>
                    <a:pt x="171817" y="512578"/>
                  </a:cubicBezTo>
                  <a:cubicBezTo>
                    <a:pt x="148005" y="507816"/>
                    <a:pt x="131335" y="471303"/>
                    <a:pt x="119429" y="455428"/>
                  </a:cubicBezTo>
                  <a:cubicBezTo>
                    <a:pt x="107523" y="439553"/>
                    <a:pt x="105935" y="430028"/>
                    <a:pt x="100379" y="417328"/>
                  </a:cubicBezTo>
                  <a:cubicBezTo>
                    <a:pt x="94823" y="404628"/>
                    <a:pt x="86886" y="395897"/>
                    <a:pt x="86092" y="379228"/>
                  </a:cubicBezTo>
                  <a:cubicBezTo>
                    <a:pt x="85298" y="362559"/>
                    <a:pt x="96411" y="332397"/>
                    <a:pt x="95617" y="317316"/>
                  </a:cubicBezTo>
                  <a:cubicBezTo>
                    <a:pt x="94823" y="302235"/>
                    <a:pt x="92441" y="299060"/>
                    <a:pt x="81329" y="288741"/>
                  </a:cubicBezTo>
                  <a:cubicBezTo>
                    <a:pt x="70217" y="278422"/>
                    <a:pt x="25767" y="263341"/>
                    <a:pt x="28942" y="255403"/>
                  </a:cubicBezTo>
                  <a:cubicBezTo>
                    <a:pt x="32117" y="247465"/>
                    <a:pt x="82123" y="246672"/>
                    <a:pt x="100379" y="241116"/>
                  </a:cubicBezTo>
                  <a:cubicBezTo>
                    <a:pt x="118635" y="235560"/>
                    <a:pt x="133717" y="240322"/>
                    <a:pt x="138479" y="222066"/>
                  </a:cubicBezTo>
                  <a:cubicBezTo>
                    <a:pt x="143241" y="203810"/>
                    <a:pt x="132129" y="164122"/>
                    <a:pt x="128954" y="131578"/>
                  </a:cubicBezTo>
                  <a:cubicBezTo>
                    <a:pt x="125779" y="99034"/>
                    <a:pt x="122604" y="48234"/>
                    <a:pt x="119429" y="26803"/>
                  </a:cubicBezTo>
                  <a:cubicBezTo>
                    <a:pt x="116254" y="5372"/>
                    <a:pt x="117048" y="-5740"/>
                    <a:pt x="109904" y="2991"/>
                  </a:cubicBezTo>
                  <a:cubicBezTo>
                    <a:pt x="102760" y="11722"/>
                    <a:pt x="77361" y="44266"/>
                    <a:pt x="76567" y="79191"/>
                  </a:cubicBezTo>
                  <a:cubicBezTo>
                    <a:pt x="75773" y="114116"/>
                    <a:pt x="105936" y="187935"/>
                    <a:pt x="105142" y="212541"/>
                  </a:cubicBezTo>
                  <a:cubicBezTo>
                    <a:pt x="104348" y="237147"/>
                    <a:pt x="86091" y="226828"/>
                    <a:pt x="71804" y="226828"/>
                  </a:cubicBezTo>
                  <a:cubicBezTo>
                    <a:pt x="57517" y="226828"/>
                    <a:pt x="31323" y="207778"/>
                    <a:pt x="19417" y="212541"/>
                  </a:cubicBezTo>
                  <a:cubicBezTo>
                    <a:pt x="7511" y="217303"/>
                    <a:pt x="-2014" y="239528"/>
                    <a:pt x="367" y="255403"/>
                  </a:cubicBezTo>
                  <a:cubicBezTo>
                    <a:pt x="2748" y="271278"/>
                    <a:pt x="24179" y="295091"/>
                    <a:pt x="33704" y="307791"/>
                  </a:cubicBezTo>
                  <a:cubicBezTo>
                    <a:pt x="43229" y="320491"/>
                    <a:pt x="55136" y="321284"/>
                    <a:pt x="57517" y="331603"/>
                  </a:cubicBezTo>
                  <a:cubicBezTo>
                    <a:pt x="59898" y="341922"/>
                    <a:pt x="47198" y="353034"/>
                    <a:pt x="47992" y="369703"/>
                  </a:cubicBezTo>
                  <a:cubicBezTo>
                    <a:pt x="48786" y="386372"/>
                    <a:pt x="44816" y="395897"/>
                    <a:pt x="62279" y="431616"/>
                  </a:cubicBezTo>
                  <a:cubicBezTo>
                    <a:pt x="79741" y="467335"/>
                    <a:pt x="149592" y="543535"/>
                    <a:pt x="152767" y="584016"/>
                  </a:cubicBezTo>
                  <a:cubicBezTo>
                    <a:pt x="155942" y="624497"/>
                    <a:pt x="81329" y="674503"/>
                    <a:pt x="81329" y="674503"/>
                  </a:cubicBezTo>
                  <a:cubicBezTo>
                    <a:pt x="66248" y="691966"/>
                    <a:pt x="63866" y="675297"/>
                    <a:pt x="62279" y="688791"/>
                  </a:cubicBezTo>
                  <a:cubicBezTo>
                    <a:pt x="60692" y="702285"/>
                    <a:pt x="64660" y="747529"/>
                    <a:pt x="71804" y="755466"/>
                  </a:cubicBezTo>
                  <a:cubicBezTo>
                    <a:pt x="78948" y="763404"/>
                    <a:pt x="91648" y="745941"/>
                    <a:pt x="105142" y="736416"/>
                  </a:cubicBezTo>
                  <a:cubicBezTo>
                    <a:pt x="118636" y="726891"/>
                    <a:pt x="141654" y="712604"/>
                    <a:pt x="152767" y="698316"/>
                  </a:cubicBezTo>
                  <a:cubicBezTo>
                    <a:pt x="163879" y="684029"/>
                    <a:pt x="162292" y="668154"/>
                    <a:pt x="171817" y="650691"/>
                  </a:cubicBezTo>
                  <a:cubicBezTo>
                    <a:pt x="181342" y="633229"/>
                    <a:pt x="201186" y="607828"/>
                    <a:pt x="209917" y="593541"/>
                  </a:cubicBezTo>
                  <a:cubicBezTo>
                    <a:pt x="218648" y="579254"/>
                    <a:pt x="213885" y="574491"/>
                    <a:pt x="224204" y="564966"/>
                  </a:cubicBezTo>
                  <a:cubicBezTo>
                    <a:pt x="234523" y="555441"/>
                    <a:pt x="248016" y="544329"/>
                    <a:pt x="271829" y="536391"/>
                  </a:cubicBezTo>
                  <a:cubicBezTo>
                    <a:pt x="295641" y="528454"/>
                    <a:pt x="346442" y="524485"/>
                    <a:pt x="367079" y="517341"/>
                  </a:cubicBezTo>
                  <a:cubicBezTo>
                    <a:pt x="387716" y="510197"/>
                    <a:pt x="388510" y="506228"/>
                    <a:pt x="395654" y="493528"/>
                  </a:cubicBezTo>
                  <a:cubicBezTo>
                    <a:pt x="402798" y="480828"/>
                    <a:pt x="402798" y="457016"/>
                    <a:pt x="409942" y="441141"/>
                  </a:cubicBezTo>
                  <a:cubicBezTo>
                    <a:pt x="417086" y="425266"/>
                    <a:pt x="431373" y="410184"/>
                    <a:pt x="438517" y="398278"/>
                  </a:cubicBezTo>
                  <a:cubicBezTo>
                    <a:pt x="445661" y="386372"/>
                    <a:pt x="444867" y="376053"/>
                    <a:pt x="452804" y="369703"/>
                  </a:cubicBezTo>
                  <a:cubicBezTo>
                    <a:pt x="460741" y="363353"/>
                    <a:pt x="473442" y="361765"/>
                    <a:pt x="486142" y="360178"/>
                  </a:cubicBezTo>
                  <a:cubicBezTo>
                    <a:pt x="498842" y="358591"/>
                    <a:pt x="512335" y="354622"/>
                    <a:pt x="529004" y="360178"/>
                  </a:cubicBezTo>
                  <a:cubicBezTo>
                    <a:pt x="545673" y="365734"/>
                    <a:pt x="567104" y="385579"/>
                    <a:pt x="586154" y="393516"/>
                  </a:cubicBezTo>
                  <a:cubicBezTo>
                    <a:pt x="605204" y="401453"/>
                    <a:pt x="624254" y="405422"/>
                    <a:pt x="643304" y="407803"/>
                  </a:cubicBezTo>
                  <a:cubicBezTo>
                    <a:pt x="662354" y="410184"/>
                    <a:pt x="732998" y="393516"/>
                    <a:pt x="743317" y="383991"/>
                  </a:cubicBez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2929697" y="2945361"/>
              <a:ext cx="561416" cy="811085"/>
            </a:xfrm>
            <a:custGeom>
              <a:avLst/>
              <a:gdLst>
                <a:gd name="connsiteX0" fmla="*/ 317827 w 421931"/>
                <a:gd name="connsiteY0" fmla="*/ 43544 h 608248"/>
                <a:gd name="connsiteX1" fmla="*/ 206702 w 421931"/>
                <a:gd name="connsiteY1" fmla="*/ 37194 h 608248"/>
                <a:gd name="connsiteX2" fmla="*/ 149552 w 421931"/>
                <a:gd name="connsiteY2" fmla="*/ 37194 h 608248"/>
                <a:gd name="connsiteX3" fmla="*/ 108277 w 421931"/>
                <a:gd name="connsiteY3" fmla="*/ 18144 h 608248"/>
                <a:gd name="connsiteX4" fmla="*/ 57477 w 421931"/>
                <a:gd name="connsiteY4" fmla="*/ 5444 h 608248"/>
                <a:gd name="connsiteX5" fmla="*/ 16202 w 421931"/>
                <a:gd name="connsiteY5" fmla="*/ 5444 h 608248"/>
                <a:gd name="connsiteX6" fmla="*/ 327 w 421931"/>
                <a:gd name="connsiteY6" fmla="*/ 72119 h 608248"/>
                <a:gd name="connsiteX7" fmla="*/ 28902 w 421931"/>
                <a:gd name="connsiteY7" fmla="*/ 84819 h 608248"/>
                <a:gd name="connsiteX8" fmla="*/ 67002 w 421931"/>
                <a:gd name="connsiteY8" fmla="*/ 81644 h 608248"/>
                <a:gd name="connsiteX9" fmla="*/ 98752 w 421931"/>
                <a:gd name="connsiteY9" fmla="*/ 75294 h 608248"/>
                <a:gd name="connsiteX10" fmla="*/ 159077 w 421931"/>
                <a:gd name="connsiteY10" fmla="*/ 75294 h 608248"/>
                <a:gd name="connsiteX11" fmla="*/ 178127 w 421931"/>
                <a:gd name="connsiteY11" fmla="*/ 103869 h 608248"/>
                <a:gd name="connsiteX12" fmla="*/ 168602 w 421931"/>
                <a:gd name="connsiteY12" fmla="*/ 161019 h 608248"/>
                <a:gd name="connsiteX13" fmla="*/ 133677 w 421931"/>
                <a:gd name="connsiteY13" fmla="*/ 237219 h 608248"/>
                <a:gd name="connsiteX14" fmla="*/ 124152 w 421931"/>
                <a:gd name="connsiteY14" fmla="*/ 310244 h 608248"/>
                <a:gd name="connsiteX15" fmla="*/ 143202 w 421931"/>
                <a:gd name="connsiteY15" fmla="*/ 361044 h 608248"/>
                <a:gd name="connsiteX16" fmla="*/ 184477 w 421931"/>
                <a:gd name="connsiteY16" fmla="*/ 434069 h 608248"/>
                <a:gd name="connsiteX17" fmla="*/ 228927 w 421931"/>
                <a:gd name="connsiteY17" fmla="*/ 472169 h 608248"/>
                <a:gd name="connsiteX18" fmla="*/ 241627 w 421931"/>
                <a:gd name="connsiteY18" fmla="*/ 519794 h 608248"/>
                <a:gd name="connsiteX19" fmla="*/ 213052 w 421931"/>
                <a:gd name="connsiteY19" fmla="*/ 564244 h 608248"/>
                <a:gd name="connsiteX20" fmla="*/ 209877 w 421931"/>
                <a:gd name="connsiteY20" fmla="*/ 599169 h 608248"/>
                <a:gd name="connsiteX21" fmla="*/ 413077 w 421931"/>
                <a:gd name="connsiteY21" fmla="*/ 605519 h 608248"/>
                <a:gd name="connsiteX22" fmla="*/ 378152 w 421931"/>
                <a:gd name="connsiteY22" fmla="*/ 561069 h 608248"/>
                <a:gd name="connsiteX23" fmla="*/ 311477 w 421931"/>
                <a:gd name="connsiteY23" fmla="*/ 497569 h 608248"/>
                <a:gd name="connsiteX24" fmla="*/ 251152 w 421931"/>
                <a:gd name="connsiteY24" fmla="*/ 408669 h 608248"/>
                <a:gd name="connsiteX25" fmla="*/ 228927 w 421931"/>
                <a:gd name="connsiteY25" fmla="*/ 348344 h 608248"/>
                <a:gd name="connsiteX26" fmla="*/ 222577 w 421931"/>
                <a:gd name="connsiteY26" fmla="*/ 284844 h 608248"/>
                <a:gd name="connsiteX27" fmla="*/ 232102 w 421931"/>
                <a:gd name="connsiteY27" fmla="*/ 237219 h 608248"/>
                <a:gd name="connsiteX28" fmla="*/ 276552 w 421931"/>
                <a:gd name="connsiteY28" fmla="*/ 199119 h 608248"/>
                <a:gd name="connsiteX29" fmla="*/ 324177 w 421931"/>
                <a:gd name="connsiteY29" fmla="*/ 138794 h 608248"/>
                <a:gd name="connsiteX30" fmla="*/ 317827 w 421931"/>
                <a:gd name="connsiteY30" fmla="*/ 43544 h 60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931" h="608248">
                  <a:moveTo>
                    <a:pt x="317827" y="43544"/>
                  </a:moveTo>
                  <a:cubicBezTo>
                    <a:pt x="298248" y="26611"/>
                    <a:pt x="234748" y="38252"/>
                    <a:pt x="206702" y="37194"/>
                  </a:cubicBezTo>
                  <a:cubicBezTo>
                    <a:pt x="178656" y="36136"/>
                    <a:pt x="165956" y="40369"/>
                    <a:pt x="149552" y="37194"/>
                  </a:cubicBezTo>
                  <a:cubicBezTo>
                    <a:pt x="133148" y="34019"/>
                    <a:pt x="123623" y="23436"/>
                    <a:pt x="108277" y="18144"/>
                  </a:cubicBezTo>
                  <a:cubicBezTo>
                    <a:pt x="92931" y="12852"/>
                    <a:pt x="72823" y="7561"/>
                    <a:pt x="57477" y="5444"/>
                  </a:cubicBezTo>
                  <a:cubicBezTo>
                    <a:pt x="42131" y="3327"/>
                    <a:pt x="25727" y="-5669"/>
                    <a:pt x="16202" y="5444"/>
                  </a:cubicBezTo>
                  <a:cubicBezTo>
                    <a:pt x="6677" y="16556"/>
                    <a:pt x="-1790" y="58890"/>
                    <a:pt x="327" y="72119"/>
                  </a:cubicBezTo>
                  <a:cubicBezTo>
                    <a:pt x="2444" y="85348"/>
                    <a:pt x="17790" y="83232"/>
                    <a:pt x="28902" y="84819"/>
                  </a:cubicBezTo>
                  <a:cubicBezTo>
                    <a:pt x="40014" y="86406"/>
                    <a:pt x="55360" y="83231"/>
                    <a:pt x="67002" y="81644"/>
                  </a:cubicBezTo>
                  <a:cubicBezTo>
                    <a:pt x="78644" y="80057"/>
                    <a:pt x="83406" y="76352"/>
                    <a:pt x="98752" y="75294"/>
                  </a:cubicBezTo>
                  <a:cubicBezTo>
                    <a:pt x="114098" y="74236"/>
                    <a:pt x="145848" y="70532"/>
                    <a:pt x="159077" y="75294"/>
                  </a:cubicBezTo>
                  <a:cubicBezTo>
                    <a:pt x="172306" y="80056"/>
                    <a:pt x="176540" y="89582"/>
                    <a:pt x="178127" y="103869"/>
                  </a:cubicBezTo>
                  <a:cubicBezTo>
                    <a:pt x="179714" y="118156"/>
                    <a:pt x="176010" y="138794"/>
                    <a:pt x="168602" y="161019"/>
                  </a:cubicBezTo>
                  <a:cubicBezTo>
                    <a:pt x="161194" y="183244"/>
                    <a:pt x="141085" y="212348"/>
                    <a:pt x="133677" y="237219"/>
                  </a:cubicBezTo>
                  <a:cubicBezTo>
                    <a:pt x="126269" y="262090"/>
                    <a:pt x="122565" y="289607"/>
                    <a:pt x="124152" y="310244"/>
                  </a:cubicBezTo>
                  <a:cubicBezTo>
                    <a:pt x="125739" y="330881"/>
                    <a:pt x="133148" y="340406"/>
                    <a:pt x="143202" y="361044"/>
                  </a:cubicBezTo>
                  <a:cubicBezTo>
                    <a:pt x="153256" y="381682"/>
                    <a:pt x="170190" y="415548"/>
                    <a:pt x="184477" y="434069"/>
                  </a:cubicBezTo>
                  <a:cubicBezTo>
                    <a:pt x="198764" y="452590"/>
                    <a:pt x="219402" y="457882"/>
                    <a:pt x="228927" y="472169"/>
                  </a:cubicBezTo>
                  <a:cubicBezTo>
                    <a:pt x="238452" y="486456"/>
                    <a:pt x="244273" y="504448"/>
                    <a:pt x="241627" y="519794"/>
                  </a:cubicBezTo>
                  <a:cubicBezTo>
                    <a:pt x="238981" y="535140"/>
                    <a:pt x="218344" y="551015"/>
                    <a:pt x="213052" y="564244"/>
                  </a:cubicBezTo>
                  <a:cubicBezTo>
                    <a:pt x="207760" y="577473"/>
                    <a:pt x="176539" y="592290"/>
                    <a:pt x="209877" y="599169"/>
                  </a:cubicBezTo>
                  <a:cubicBezTo>
                    <a:pt x="243215" y="606048"/>
                    <a:pt x="385031" y="611869"/>
                    <a:pt x="413077" y="605519"/>
                  </a:cubicBezTo>
                  <a:cubicBezTo>
                    <a:pt x="441123" y="599169"/>
                    <a:pt x="395085" y="579061"/>
                    <a:pt x="378152" y="561069"/>
                  </a:cubicBezTo>
                  <a:cubicBezTo>
                    <a:pt x="361219" y="543077"/>
                    <a:pt x="332644" y="522969"/>
                    <a:pt x="311477" y="497569"/>
                  </a:cubicBezTo>
                  <a:cubicBezTo>
                    <a:pt x="290310" y="472169"/>
                    <a:pt x="264910" y="433540"/>
                    <a:pt x="251152" y="408669"/>
                  </a:cubicBezTo>
                  <a:cubicBezTo>
                    <a:pt x="237394" y="383798"/>
                    <a:pt x="233689" y="368981"/>
                    <a:pt x="228927" y="348344"/>
                  </a:cubicBezTo>
                  <a:cubicBezTo>
                    <a:pt x="224165" y="327707"/>
                    <a:pt x="222048" y="303365"/>
                    <a:pt x="222577" y="284844"/>
                  </a:cubicBezTo>
                  <a:cubicBezTo>
                    <a:pt x="223106" y="266323"/>
                    <a:pt x="223106" y="251506"/>
                    <a:pt x="232102" y="237219"/>
                  </a:cubicBezTo>
                  <a:cubicBezTo>
                    <a:pt x="241098" y="222932"/>
                    <a:pt x="261206" y="215523"/>
                    <a:pt x="276552" y="199119"/>
                  </a:cubicBezTo>
                  <a:cubicBezTo>
                    <a:pt x="291898" y="182715"/>
                    <a:pt x="313594" y="157315"/>
                    <a:pt x="324177" y="138794"/>
                  </a:cubicBezTo>
                  <a:cubicBezTo>
                    <a:pt x="334760" y="120273"/>
                    <a:pt x="337406" y="60477"/>
                    <a:pt x="317827" y="43544"/>
                  </a:cubicBezTo>
                  <a:close/>
                </a:path>
              </a:pathLst>
            </a:cu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917" tIns="60958" rIns="121917" bIns="60958" anchor="ctr"/>
            <a:lstStyle/>
            <a:p>
              <a:pPr algn="ctr">
                <a:defRPr/>
              </a:pPr>
              <a:endParaRPr lang="ru-RU">
                <a:solidFill>
                  <a:srgbClr val="0070C0"/>
                </a:solidFill>
              </a:endParaRPr>
            </a:p>
          </p:txBody>
        </p:sp>
      </p:grpSp>
      <p:pic>
        <p:nvPicPr>
          <p:cNvPr id="63499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8550" y="6240479"/>
            <a:ext cx="34448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" name="Прямоугольник 172"/>
          <p:cNvSpPr/>
          <p:nvPr/>
        </p:nvSpPr>
        <p:spPr>
          <a:xfrm>
            <a:off x="3336941" y="4070366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9" name="Прямоугольник 178"/>
          <p:cNvSpPr/>
          <p:nvPr/>
        </p:nvSpPr>
        <p:spPr>
          <a:xfrm>
            <a:off x="8310563" y="2909904"/>
            <a:ext cx="346075" cy="242887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10304463" y="1664509"/>
            <a:ext cx="1428750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3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с.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Ташкирмень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9988566" y="1623234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09" name="Прямоугольник 208"/>
          <p:cNvSpPr/>
          <p:nvPr/>
        </p:nvSpPr>
        <p:spPr>
          <a:xfrm>
            <a:off x="10321931" y="3444083"/>
            <a:ext cx="1506538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smtClean="0">
                <a:solidFill>
                  <a:prstClr val="black"/>
                </a:solidFill>
                <a:cs typeface="Times New Roman" pitchFamily="18" charset="0"/>
              </a:rPr>
              <a:t>№ 10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с. Новый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Мелькен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9901244" y="3402798"/>
            <a:ext cx="314325" cy="152400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10</a:t>
            </a:r>
          </a:p>
        </p:txBody>
      </p:sp>
      <p:pic>
        <p:nvPicPr>
          <p:cNvPr id="219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4257" y="419814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1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0591" y="2463800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Прямоугольник 36"/>
          <p:cNvSpPr/>
          <p:nvPr/>
        </p:nvSpPr>
        <p:spPr>
          <a:xfrm>
            <a:off x="10304479" y="1123966"/>
            <a:ext cx="1165225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1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Казань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9988566" y="1082691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" name="Прямоугольник 38"/>
          <p:cNvSpPr/>
          <p:nvPr/>
        </p:nvSpPr>
        <p:spPr>
          <a:xfrm>
            <a:off x="2690813" y="3001963"/>
            <a:ext cx="201612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pic>
        <p:nvPicPr>
          <p:cNvPr id="40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66" y="2709863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Прямоугольник 44"/>
          <p:cNvSpPr/>
          <p:nvPr/>
        </p:nvSpPr>
        <p:spPr>
          <a:xfrm>
            <a:off x="10302875" y="2453473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6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п.г.т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. Алексеевское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9988560" y="2412198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10301298" y="3215473"/>
            <a:ext cx="1681162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9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Набережные Челны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9986963" y="3174208"/>
            <a:ext cx="201612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4130685" y="372586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50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0688" y="4011613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Прямоугольник 50"/>
          <p:cNvSpPr/>
          <p:nvPr/>
        </p:nvSpPr>
        <p:spPr>
          <a:xfrm>
            <a:off x="7689860" y="2701935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</a:t>
            </a:r>
          </a:p>
        </p:txBody>
      </p:sp>
      <p:pic>
        <p:nvPicPr>
          <p:cNvPr id="52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2613" y="2416175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Прямоугольник 54"/>
          <p:cNvSpPr/>
          <p:nvPr/>
        </p:nvSpPr>
        <p:spPr>
          <a:xfrm>
            <a:off x="2176473" y="2909888"/>
            <a:ext cx="200025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6" name="Прямоугольник 55"/>
          <p:cNvSpPr/>
          <p:nvPr/>
        </p:nvSpPr>
        <p:spPr>
          <a:xfrm>
            <a:off x="3098810" y="4351338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</a:p>
        </p:txBody>
      </p:sp>
      <p:pic>
        <p:nvPicPr>
          <p:cNvPr id="57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2763" y="2597150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10" y="4162425"/>
            <a:ext cx="4937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Прямоугольник 58"/>
          <p:cNvSpPr/>
          <p:nvPr/>
        </p:nvSpPr>
        <p:spPr>
          <a:xfrm>
            <a:off x="10302875" y="1383516"/>
            <a:ext cx="1430338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2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г. Зеленодольск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9988560" y="1342241"/>
            <a:ext cx="201613" cy="182563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10302875" y="1947069"/>
            <a:ext cx="17478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4 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п. </a:t>
            </a:r>
            <a:r>
              <a:rPr lang="ru-RU" sz="900" kern="0" dirty="0" err="1">
                <a:solidFill>
                  <a:prstClr val="black"/>
                </a:solidFill>
                <a:cs typeface="Times New Roman" pitchFamily="18" charset="0"/>
              </a:rPr>
              <a:t>Заовражный</a:t>
            </a: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 Каратай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9988560" y="1905804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10301288" y="2938456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8  п. Красный Ключ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9986973" y="2897181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6103948" y="328771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66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8257" y="337899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" name="Прямоугольник 66"/>
          <p:cNvSpPr/>
          <p:nvPr/>
        </p:nvSpPr>
        <p:spPr>
          <a:xfrm>
            <a:off x="5142717" y="363776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68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7026" y="3729044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Прямоугольник 68"/>
          <p:cNvSpPr/>
          <p:nvPr/>
        </p:nvSpPr>
        <p:spPr>
          <a:xfrm>
            <a:off x="10302875" y="2690011"/>
            <a:ext cx="15065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7 г. Чистополь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9988560" y="2648736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71" name="Прямоугольник 70"/>
          <p:cNvSpPr/>
          <p:nvPr/>
        </p:nvSpPr>
        <p:spPr>
          <a:xfrm>
            <a:off x="3539348" y="3812523"/>
            <a:ext cx="201613" cy="182562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  <a:endParaRPr lang="ru-RU" sz="10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72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1402" y="3353599"/>
            <a:ext cx="49371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Прямоугольник 72"/>
          <p:cNvSpPr/>
          <p:nvPr/>
        </p:nvSpPr>
        <p:spPr>
          <a:xfrm>
            <a:off x="10295723" y="2213761"/>
            <a:ext cx="1747838" cy="138112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23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№ 5 г. </a:t>
            </a:r>
            <a:r>
              <a:rPr lang="ru-RU" sz="900" kern="0" smtClean="0">
                <a:solidFill>
                  <a:prstClr val="black"/>
                </a:solidFill>
                <a:cs typeface="Times New Roman" pitchFamily="18" charset="0"/>
              </a:rPr>
              <a:t>Лаишево</a:t>
            </a:r>
            <a:endParaRPr lang="ru-RU" sz="9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4" name="Прямоугольник 73"/>
          <p:cNvSpPr/>
          <p:nvPr/>
        </p:nvSpPr>
        <p:spPr>
          <a:xfrm>
            <a:off x="9981408" y="2172496"/>
            <a:ext cx="201613" cy="180975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91296" tIns="45648" rIns="91296" bIns="4564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58694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6" dur="4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8" dur="4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0" dur="4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2" dur="4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4" dur="4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6" dur="4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18" dur="4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0" dur="4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2" dur="4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69 0 0.125 0.056 0.125 0.125 C 0.125 0.194 0.069 0.25 0 0.25 C -0.069 0.25 -0.125 0.194 -0.125 0.125 C -0.125 0.056 -0.069 0 0 0 Z" pathEditMode="relative" ptsTypes="">
                                      <p:cBhvr>
                                        <p:cTn id="24" dur="4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РИСКОМ ПРОВАЛА ПОД ЛЕД ВОДОЕМОВ)  </a:t>
            </a:r>
          </a:p>
        </p:txBody>
      </p:sp>
      <p:sp>
        <p:nvSpPr>
          <p:cNvPr id="450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3" tIns="38203" rIns="76383" bIns="38203"/>
          <a:lstStyle/>
          <a:p>
            <a:endParaRPr lang="ru-RU" altLang="ru-RU" smtClean="0">
              <a:solidFill>
                <a:srgbClr val="0070C0"/>
              </a:solidFill>
            </a:endParaRPr>
          </a:p>
        </p:txBody>
      </p:sp>
      <p:pic>
        <p:nvPicPr>
          <p:cNvPr id="450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70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0" y="273798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01" y="3089392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18" y="152437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2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8" y="1723440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5" y="248220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2" y="1467713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889" y="401740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41" y="277655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3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0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23" y="158636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4" y="2904857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503" y="266871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0" y="1460500"/>
            <a:ext cx="8699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838"/>
            <a:ext cx="638175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282"/>
            <a:ext cx="877888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70175"/>
            <a:ext cx="638175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38" y="2538420"/>
            <a:ext cx="963612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79825"/>
            <a:ext cx="519113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45" y="4679957"/>
            <a:ext cx="7397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2" y="2797182"/>
            <a:ext cx="735013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4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92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07" y="3709995"/>
            <a:ext cx="881063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5" y="2589154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51556" y="2906445"/>
            <a:ext cx="741362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400"/>
            <a:ext cx="765175" cy="16986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35" y="4087473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7" y="4467225"/>
            <a:ext cx="10096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2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38" y="4398963"/>
            <a:ext cx="8699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0" y="4259270"/>
            <a:ext cx="10731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45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0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10" y="3527188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258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0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69" y="176814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7" y="2822582"/>
            <a:ext cx="8794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270"/>
            <a:ext cx="882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0" y="3636970"/>
            <a:ext cx="879475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245"/>
            <a:ext cx="52070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2" y="4357695"/>
            <a:ext cx="63658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7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14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3" y="4537075"/>
            <a:ext cx="911225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3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21" y="491022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73" y="4954195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5" y="5233988"/>
            <a:ext cx="73818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9" y="543664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25" y="2197107"/>
            <a:ext cx="963613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81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8" y="4011620"/>
            <a:ext cx="636587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89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7" y="4321182"/>
            <a:ext cx="63817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6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5" y="3376613"/>
            <a:ext cx="636587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52" y="2710654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624932" y="2589154"/>
            <a:ext cx="59690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95" y="4821245"/>
            <a:ext cx="957262" cy="33972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2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67" tIns="38239" rIns="76467" bIns="38239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7970"/>
            <a:ext cx="674688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5" y="4927607"/>
            <a:ext cx="889000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7" y="3408363"/>
            <a:ext cx="1100138" cy="16827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0" y="1747845"/>
            <a:ext cx="777875" cy="33813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89466" y="3494420"/>
            <a:ext cx="13930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0" y="2798770"/>
            <a:ext cx="148272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88" y="3005145"/>
            <a:ext cx="11366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8" y="5130807"/>
            <a:ext cx="741362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2720"/>
            <a:ext cx="1009650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2995" y="1903413"/>
            <a:ext cx="490537" cy="169862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81213" y="3603585"/>
            <a:ext cx="768350" cy="33972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5" y="4456113"/>
            <a:ext cx="628650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75" y="5826132"/>
            <a:ext cx="517525" cy="169863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575"/>
            <a:ext cx="831850" cy="338138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0" y="3836988"/>
            <a:ext cx="869950" cy="16827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185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45237" name="Группа 101"/>
          <p:cNvGrpSpPr>
            <a:grpSpLocks/>
          </p:cNvGrpSpPr>
          <p:nvPr/>
        </p:nvGrpSpPr>
        <p:grpSpPr bwMode="auto">
          <a:xfrm>
            <a:off x="9867907" y="244952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5238" name="Прямоугольник 4"/>
          <p:cNvSpPr>
            <a:spLocks noChangeArrowheads="1"/>
          </p:cNvSpPr>
          <p:nvPr/>
        </p:nvSpPr>
        <p:spPr bwMode="auto">
          <a:xfrm>
            <a:off x="9932988" y="2817813"/>
            <a:ext cx="2151062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48" tIns="35748" rIns="35748" bIns="35748">
            <a:spAutoFit/>
          </a:bodyPr>
          <a:lstStyle/>
          <a:p>
            <a:pPr algn="ctr"/>
            <a:r>
              <a:rPr lang="ru-RU" altLang="ru-RU" sz="1200" smtClean="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45239" name="Группа 101"/>
          <p:cNvGrpSpPr>
            <a:grpSpLocks/>
          </p:cNvGrpSpPr>
          <p:nvPr/>
        </p:nvGrpSpPr>
        <p:grpSpPr bwMode="auto">
          <a:xfrm>
            <a:off x="9867905" y="5445132"/>
            <a:ext cx="2263775" cy="126206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4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35976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13" y="5716595"/>
            <a:ext cx="1679575" cy="30797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073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27" y="5728634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5244" name="Группа 101"/>
          <p:cNvGrpSpPr>
            <a:grpSpLocks/>
          </p:cNvGrpSpPr>
          <p:nvPr/>
        </p:nvGrpSpPr>
        <p:grpSpPr bwMode="auto">
          <a:xfrm>
            <a:off x="9867905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535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smtClean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82" y="1768482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8" y="1768482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25" y="2066932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8" y="2082800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82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3" tIns="38222" rIns="76423" bIns="382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8" y="1238257"/>
            <a:ext cx="1166812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07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2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07" tIns="38211" rIns="76407" bIns="382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00" y="1466857"/>
            <a:ext cx="1573213" cy="1698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2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286" name="Rectangle 58"/>
          <p:cNvSpPr>
            <a:spLocks noChangeArrowheads="1"/>
          </p:cNvSpPr>
          <p:nvPr/>
        </p:nvSpPr>
        <p:spPr bwMode="auto">
          <a:xfrm>
            <a:off x="455613" y="896945"/>
            <a:ext cx="9067800" cy="36988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7140" tIns="53581" rIns="107140" bIns="53581">
            <a:spAutoFit/>
          </a:bodyPr>
          <a:lstStyle/>
          <a:p>
            <a:pPr algn="ctr" defTabSz="1036638"/>
            <a:r>
              <a:rPr lang="ru-RU" altLang="ru-RU" sz="1700" b="1" dirty="0" smtClean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47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076271" y="301386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918492" y="318386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2007331" y="274563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5909978" y="359406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7" name="Овал 176"/>
          <p:cNvSpPr>
            <a:spLocks noChangeAspect="1"/>
          </p:cNvSpPr>
          <p:nvPr/>
        </p:nvSpPr>
        <p:spPr bwMode="auto">
          <a:xfrm>
            <a:off x="4713957" y="393542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Овал 182"/>
          <p:cNvSpPr>
            <a:spLocks noChangeAspect="1"/>
          </p:cNvSpPr>
          <p:nvPr/>
        </p:nvSpPr>
        <p:spPr bwMode="auto">
          <a:xfrm>
            <a:off x="3064658" y="363378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84" name="Овал 183"/>
          <p:cNvSpPr>
            <a:spLocks noChangeAspect="1"/>
          </p:cNvSpPr>
          <p:nvPr/>
        </p:nvSpPr>
        <p:spPr bwMode="auto">
          <a:xfrm>
            <a:off x="4169558" y="3413540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086055" y="331456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1272640" y="3687156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6473131" y="3889181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3902082" y="3208338"/>
            <a:ext cx="1273175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4980375" y="223049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5367289" y="3213178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3937808" y="4120045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643313" y="3849695"/>
            <a:ext cx="881062" cy="16986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613697" y="395643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732917" y="455917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2194701" y="4730624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277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90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33" y="42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03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79" y="1372394"/>
            <a:ext cx="11891963" cy="2286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Штормовое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</a:t>
            </a:r>
          </a:p>
          <a:p>
            <a:pPr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С 3 декабря 2022 г.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 установилась аномально-холодная погода со среднесуточными температурами воздуха на 9 и более градусов ниже нормы (-16..-26°).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Аномально-холодная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погода в республике сохранится включительно по 9 декабря 2022 г.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7-8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декабря ожидается ночью и утром -14..-20°, при прояснениях до -26°, днем -10..-15°.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9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декабря температуры составят: ночью и утром -12..-17°, местами до -22°, днем -7..-12°.</a:t>
            </a:r>
          </a:p>
        </p:txBody>
      </p:sp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139258" y="3810794"/>
            <a:ext cx="11891963" cy="16764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6 декабря до 10 часов 7 декабря 2022 года</a:t>
            </a:r>
          </a:p>
          <a:p>
            <a:pPr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Ночью и утром 7 декабря 2022 года на территории Республики Татарстан местами ожидаются понижение температуры воздуха до -25..-26˚, туман.</a:t>
            </a:r>
          </a:p>
        </p:txBody>
      </p:sp>
    </p:spTree>
    <p:extLst>
      <p:ext uri="{BB962C8B-B14F-4D97-AF65-F5344CB8AC3E}">
        <p14:creationId xmlns:p14="http://schemas.microsoft.com/office/powerpoint/2010/main" val="625705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3" y="811214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72" y="1212850"/>
            <a:ext cx="9124950" cy="5494338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3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7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2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3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4"/>
              <a:ext cx="127791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8" y="3814262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3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4" y="4236242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2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4" y="3060008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0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1318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6"/>
              <a:ext cx="14433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10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7" y="5211237"/>
              <a:ext cx="9136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8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4694"/>
              <a:ext cx="109675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833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2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30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6"/>
              <a:ext cx="17051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4" y="2368155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4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2"/>
              <a:ext cx="108888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5323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6" y="4527176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9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2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26" y="789015"/>
            <a:ext cx="2263775" cy="2166937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6" y="1704975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4" y="168592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3" y="2527306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3" y="2516195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6" y="1206522"/>
            <a:ext cx="292100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65" tIns="38292" rIns="76565" bIns="3829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4" y="1220790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550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55" y="216535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48" tIns="38282" rIns="76548" bIns="3828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89" y="2143136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380313" y="1811339"/>
            <a:ext cx="828675" cy="10772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sp>
        <p:nvSpPr>
          <p:cNvPr id="113" name="Прямоугольник 112"/>
          <p:cNvSpPr/>
          <p:nvPr/>
        </p:nvSpPr>
        <p:spPr>
          <a:xfrm>
            <a:off x="1559789" y="2439194"/>
            <a:ext cx="3038475" cy="145758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15…-17,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</a:t>
            </a:r>
            <a:r>
              <a:rPr lang="ru-RU" sz="1800" b="1" dirty="0" smtClean="0">
                <a:solidFill>
                  <a:srgbClr val="002060"/>
                </a:solidFill>
              </a:rPr>
              <a:t>21</a:t>
            </a:r>
            <a:endParaRPr lang="ru-RU" sz="18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</a:t>
            </a:r>
            <a:r>
              <a:rPr lang="ru-RU" sz="3200" b="1" dirty="0" smtClean="0">
                <a:solidFill>
                  <a:srgbClr val="FF0000"/>
                </a:solidFill>
              </a:rPr>
              <a:t>10…-14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14" name="Прямая соединительная линия 113"/>
          <p:cNvCxnSpPr/>
          <p:nvPr/>
        </p:nvCxnSpPr>
        <p:spPr>
          <a:xfrm>
            <a:off x="1567812" y="3330028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5" name="Прямоугольник 114"/>
          <p:cNvSpPr/>
          <p:nvPr/>
        </p:nvSpPr>
        <p:spPr>
          <a:xfrm>
            <a:off x="5590824" y="2439194"/>
            <a:ext cx="3038475" cy="144413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</a:t>
            </a:r>
            <a:r>
              <a:rPr lang="ru-RU" sz="3200" b="1" dirty="0" smtClean="0">
                <a:solidFill>
                  <a:srgbClr val="002060"/>
                </a:solidFill>
              </a:rPr>
              <a:t>17…-</a:t>
            </a:r>
            <a:r>
              <a:rPr lang="ru-RU" sz="3200" b="1" dirty="0" smtClean="0">
                <a:solidFill>
                  <a:srgbClr val="002060"/>
                </a:solidFill>
              </a:rPr>
              <a:t>20,</a:t>
            </a:r>
          </a:p>
          <a:p>
            <a:pPr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</a:t>
            </a:r>
            <a:r>
              <a:rPr lang="ru-RU" sz="1800" b="1" dirty="0" smtClean="0">
                <a:solidFill>
                  <a:srgbClr val="002060"/>
                </a:solidFill>
              </a:rPr>
              <a:t>26</a:t>
            </a:r>
            <a:endParaRPr lang="ru-RU" sz="18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</a:t>
            </a:r>
            <a:r>
              <a:rPr lang="ru-RU" sz="3200" b="1" dirty="0" smtClean="0">
                <a:solidFill>
                  <a:srgbClr val="FF0000"/>
                </a:solidFill>
              </a:rPr>
              <a:t>12…-15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>
            <a:off x="5584449" y="3349915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7" name="Прямоугольник 116"/>
          <p:cNvSpPr/>
          <p:nvPr/>
        </p:nvSpPr>
        <p:spPr>
          <a:xfrm>
            <a:off x="3608831" y="4497487"/>
            <a:ext cx="3038475" cy="1392412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lvl="0"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16…-20,</a:t>
            </a:r>
            <a:endParaRPr lang="ru-RU" sz="32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</a:t>
            </a:r>
            <a:r>
              <a:rPr lang="ru-RU" sz="1800" b="1" dirty="0" smtClean="0">
                <a:solidFill>
                  <a:srgbClr val="002060"/>
                </a:solidFill>
              </a:rPr>
              <a:t>-</a:t>
            </a:r>
            <a:r>
              <a:rPr lang="ru-RU" sz="1800" b="1" dirty="0" smtClean="0">
                <a:solidFill>
                  <a:srgbClr val="002060"/>
                </a:solidFill>
              </a:rPr>
              <a:t>24</a:t>
            </a:r>
            <a:endParaRPr lang="ru-RU" sz="18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-11…-14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>
          <a:xfrm>
            <a:off x="3600100" y="5370853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26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1296194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5740417" y="1296207"/>
            <a:ext cx="3707590" cy="28912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  <p:sp>
        <p:nvSpPr>
          <p:cNvPr id="179" name="Прямоугольник 109"/>
          <p:cNvSpPr>
            <a:spLocks noChangeArrowheads="1"/>
          </p:cNvSpPr>
          <p:nvPr/>
        </p:nvSpPr>
        <p:spPr bwMode="auto">
          <a:xfrm>
            <a:off x="5723752" y="989162"/>
            <a:ext cx="3707590" cy="2308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Аномально-холодная погода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18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8" y="953286"/>
            <a:ext cx="298035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6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1469" y="1677194"/>
            <a:ext cx="299355" cy="2678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0" name="Прямоугольник 109"/>
          <p:cNvSpPr>
            <a:spLocks noChangeArrowheads="1"/>
          </p:cNvSpPr>
          <p:nvPr/>
        </p:nvSpPr>
        <p:spPr bwMode="auto">
          <a:xfrm>
            <a:off x="5740417" y="1704160"/>
            <a:ext cx="3707590" cy="2308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Н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а дорогах гололедица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5245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72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08"/>
            <a:ext cx="541338" cy="403668"/>
            <a:chOff x="8738280" y="-32388"/>
            <a:chExt cx="405720" cy="40879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2761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88"/>
              <a:ext cx="143965" cy="327273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4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 МАТЕРИАЛЫ </a:t>
            </a:r>
          </a:p>
          <a:p>
            <a:r>
              <a:rPr lang="ru-RU" altLang="ru-RU" dirty="0"/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31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7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4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8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1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2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9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0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0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0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0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0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0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28" y="78900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10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3" tIns="38234" rIns="76453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50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52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3" tIns="38234" rIns="76453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2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106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70" tIns="38245" rIns="76470" bIns="3824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8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57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109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3" tIns="38234" rIns="76453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44" y="146687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5" y="5791213"/>
            <a:ext cx="1916112" cy="631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30" tIns="38225" rIns="76430" bIns="38225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4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13" y="2668603"/>
            <a:ext cx="2151063" cy="1549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70" tIns="35770" rIns="35770" bIns="3577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</a:t>
            </a:r>
            <a:r>
              <a:rPr lang="ru-RU" altLang="ru-RU" sz="1200" dirty="0" smtClean="0">
                <a:solidFill>
                  <a:srgbClr val="000000"/>
                </a:solidFill>
              </a:rPr>
              <a:t>ЭЛЕКТРОСНАБЖЕНИ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723752" y="836762"/>
            <a:ext cx="3707590" cy="2308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59" tIns="0" rIns="91159" bIns="0">
            <a:spAutoFit/>
          </a:bodyPr>
          <a:lstStyle/>
          <a:p>
            <a:pPr algn="just"/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Аномально-холодная погода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240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8" y="800886"/>
            <a:ext cx="298035" cy="26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8596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3413"/>
            <a:ext cx="12220576" cy="6219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8940" name="Группа 45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38943" name="Группа 46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3894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38946" name="Группа 49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38955" name="Группа 61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389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7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89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389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9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82" name="Полилиния 81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" name="Прямоугольник 82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389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389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9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3897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Температура</a:t>
                    </a:r>
                    <a:endParaRPr lang="ru-RU" altLang="ru-RU" sz="1000" dirty="0" smtClean="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63" name="Скругленный прямоугольник 62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389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68" name="Прямоугольник 67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389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55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57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5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8944" name="Рисунок 4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9869" y="2524608"/>
            <a:ext cx="2337031" cy="20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5" name="Text Box 2"/>
          <p:cNvSpPr txBox="1">
            <a:spLocks noChangeArrowheads="1"/>
          </p:cNvSpPr>
          <p:nvPr/>
        </p:nvSpPr>
        <p:spPr bwMode="auto">
          <a:xfrm>
            <a:off x="0" y="0"/>
            <a:ext cx="12239625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  <a:defRPr/>
            </a:pPr>
            <a:r>
              <a:rPr lang="ru-RU" sz="1400" dirty="0"/>
              <a:t>ИНФОРМАЦИОННЫЕ МАТЕРИАЛЫ ПО </a:t>
            </a:r>
            <a:r>
              <a:rPr lang="ru-RU" sz="1400" dirty="0" smtClean="0"/>
              <a:t>ТЕМПЕРАТУРНОМУ ФОНУ </a:t>
            </a:r>
            <a:endParaRPr lang="ru-RU" sz="1400" dirty="0"/>
          </a:p>
          <a:p>
            <a:pPr fontAlgn="auto">
              <a:spcAft>
                <a:spcPts val="0"/>
              </a:spcAft>
              <a:defRPr/>
            </a:pPr>
            <a:r>
              <a:rPr lang="ru-RU" sz="1400" dirty="0"/>
              <a:t>НА ТЕРРИТОРИИ </a:t>
            </a:r>
            <a:r>
              <a:rPr lang="ru-RU" sz="1400" dirty="0" smtClean="0"/>
              <a:t> РЕСПУБЛИКИ ТАТАРСТАН</a:t>
            </a:r>
            <a:endParaRPr lang="ru-RU" sz="1400" dirty="0"/>
          </a:p>
        </p:txBody>
      </p:sp>
      <p:sp>
        <p:nvSpPr>
          <p:cNvPr id="75" name="Скругленный прямоугольник 74"/>
          <p:cNvSpPr/>
          <p:nvPr/>
        </p:nvSpPr>
        <p:spPr>
          <a:xfrm>
            <a:off x="5123656" y="3305969"/>
            <a:ext cx="381000" cy="21748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76" name="TextBox 23"/>
          <p:cNvSpPr txBox="1"/>
          <p:nvPr/>
        </p:nvSpPr>
        <p:spPr bwMode="auto">
          <a:xfrm>
            <a:off x="4355046" y="3112587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77" name="TextBox 23"/>
          <p:cNvSpPr txBox="1"/>
          <p:nvPr/>
        </p:nvSpPr>
        <p:spPr bwMode="auto">
          <a:xfrm>
            <a:off x="4689318" y="3129362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2-7</a:t>
            </a:r>
            <a:endParaRPr lang="ru-RU" dirty="0">
              <a:latin typeface="Calibri"/>
            </a:endParaRPr>
          </a:p>
        </p:txBody>
      </p:sp>
      <p:sp>
        <p:nvSpPr>
          <p:cNvPr id="78" name="TextBox 10"/>
          <p:cNvSpPr txBox="1"/>
          <p:nvPr/>
        </p:nvSpPr>
        <p:spPr>
          <a:xfrm>
            <a:off x="4378824" y="2935443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80" name="Прямоугольник 79"/>
          <p:cNvSpPr/>
          <p:nvPr/>
        </p:nvSpPr>
        <p:spPr bwMode="auto">
          <a:xfrm>
            <a:off x="4355306" y="3502819"/>
            <a:ext cx="11541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16786/50904</a:t>
            </a:r>
          </a:p>
        </p:txBody>
      </p:sp>
      <p:sp>
        <p:nvSpPr>
          <p:cNvPr id="81" name="Прямоугольник 80"/>
          <p:cNvSpPr/>
          <p:nvPr/>
        </p:nvSpPr>
        <p:spPr bwMode="auto">
          <a:xfrm>
            <a:off x="4352131" y="3323431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sp>
        <p:nvSpPr>
          <p:cNvPr id="44" name="Скругленный прямоугольник 43"/>
          <p:cNvSpPr/>
          <p:nvPr/>
        </p:nvSpPr>
        <p:spPr>
          <a:xfrm>
            <a:off x="3666331" y="2696369"/>
            <a:ext cx="384175" cy="21748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45" name="TextBox 23"/>
          <p:cNvSpPr txBox="1"/>
          <p:nvPr/>
        </p:nvSpPr>
        <p:spPr bwMode="auto">
          <a:xfrm>
            <a:off x="2898977" y="2502226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84" name="TextBox 23"/>
          <p:cNvSpPr txBox="1"/>
          <p:nvPr/>
        </p:nvSpPr>
        <p:spPr bwMode="auto">
          <a:xfrm>
            <a:off x="3233248" y="2519001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2-7</a:t>
            </a:r>
            <a:endParaRPr lang="ru-RU" dirty="0">
              <a:latin typeface="Calibri"/>
            </a:endParaRPr>
          </a:p>
        </p:txBody>
      </p:sp>
      <p:sp>
        <p:nvSpPr>
          <p:cNvPr id="85" name="Прямоугольник 84"/>
          <p:cNvSpPr/>
          <p:nvPr/>
        </p:nvSpPr>
        <p:spPr bwMode="auto">
          <a:xfrm>
            <a:off x="2899569" y="2893219"/>
            <a:ext cx="1154112" cy="153987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22110/159803</a:t>
            </a:r>
          </a:p>
        </p:txBody>
      </p:sp>
      <p:sp>
        <p:nvSpPr>
          <p:cNvPr id="86" name="Прямоугольник 85"/>
          <p:cNvSpPr/>
          <p:nvPr/>
        </p:nvSpPr>
        <p:spPr bwMode="auto">
          <a:xfrm>
            <a:off x="2894806" y="2713831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889,37/151</a:t>
            </a:r>
          </a:p>
        </p:txBody>
      </p:sp>
      <p:sp>
        <p:nvSpPr>
          <p:cNvPr id="87" name="TextBox 10"/>
          <p:cNvSpPr txBox="1"/>
          <p:nvPr/>
        </p:nvSpPr>
        <p:spPr>
          <a:xfrm>
            <a:off x="2955057" y="2349129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Зеленодольский р-н</a:t>
            </a:r>
          </a:p>
        </p:txBody>
      </p:sp>
    </p:spTree>
    <p:extLst>
      <p:ext uri="{BB962C8B-B14F-4D97-AF65-F5344CB8AC3E}">
        <p14:creationId xmlns:p14="http://schemas.microsoft.com/office/powerpoint/2010/main" val="114717777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12199938" cy="684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ИНФОРМАЦИОННЫЕ МАТЕРИАЛЫ ПО ОСАДКАМ И ПОРЫВАМ ВЕТРА</a:t>
            </a:r>
          </a:p>
          <a:p>
            <a:pPr>
              <a:defRPr/>
            </a:pPr>
            <a:r>
              <a:rPr lang="ru-RU" dirty="0" smtClean="0"/>
              <a:t>НА ТЕРРИТОРИИ  ЛАИШЕВСКОГО РАЙОНА</a:t>
            </a:r>
          </a:p>
          <a:p>
            <a:pPr>
              <a:defRPr/>
            </a:pPr>
            <a:r>
              <a:rPr lang="ru-RU" dirty="0" smtClean="0"/>
              <a:t>(РИСК НАРУШЕНИЯ ЭЛЕКТРОСНАБЖЕНИЯ)</a:t>
            </a:r>
          </a:p>
        </p:txBody>
      </p:sp>
      <p:sp>
        <p:nvSpPr>
          <p:cNvPr id="48" name="Скругленный прямоугольник 47"/>
          <p:cNvSpPr/>
          <p:nvPr/>
        </p:nvSpPr>
        <p:spPr>
          <a:xfrm>
            <a:off x="5797550" y="3686175"/>
            <a:ext cx="384175" cy="21748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9" name="TextBox 23"/>
          <p:cNvSpPr txBox="1"/>
          <p:nvPr/>
        </p:nvSpPr>
        <p:spPr bwMode="auto">
          <a:xfrm>
            <a:off x="5031689" y="3510964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0" name="TextBox 23"/>
          <p:cNvSpPr txBox="1"/>
          <p:nvPr/>
        </p:nvSpPr>
        <p:spPr bwMode="auto">
          <a:xfrm>
            <a:off x="5365960" y="3510759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2-7</a:t>
            </a:r>
            <a:endParaRPr lang="ru-RU" dirty="0">
              <a:latin typeface="Calibri"/>
            </a:endParaRPr>
          </a:p>
        </p:txBody>
      </p:sp>
      <p:sp>
        <p:nvSpPr>
          <p:cNvPr id="51" name="TextBox 10"/>
          <p:cNvSpPr txBox="1"/>
          <p:nvPr/>
        </p:nvSpPr>
        <p:spPr>
          <a:xfrm>
            <a:off x="5055467" y="3316840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5032375" y="3883025"/>
            <a:ext cx="1154113" cy="157163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16786/50904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5027613" y="3721100"/>
            <a:ext cx="736600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  <p:grpSp>
        <p:nvGrpSpPr>
          <p:cNvPr id="38" name="Группа 45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39" name="Группа 46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1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2" name="Группа 49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7" name="Группа 61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62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69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Полилиния 69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4" name="Прямоугольник 73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7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Температура</a:t>
                    </a:r>
                    <a:endParaRPr lang="ru-RU" altLang="ru-RU" sz="1000" dirty="0" smtClean="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54" name="Скругленный прямоугольник 53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5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56" name="Прямоугольник 55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0" name="Рисунок 4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9869" y="2524608"/>
            <a:ext cx="2337031" cy="20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058722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383382"/>
            <a:ext cx="12171363" cy="6475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782428" eaLnBrk="0" fontAlgn="auto" hangingPunct="0">
              <a:lnSpc>
                <a:spcPct val="90000"/>
              </a:lnSpc>
              <a:spcAft>
                <a:spcPts val="0"/>
              </a:spcAft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ИНФОРМАЦИОННЫЕ МАТЕРИАЛЫ ПО ОСАДКАМ И ПОРЫВАМ ВЕТРА</a:t>
            </a:r>
          </a:p>
          <a:p>
            <a:pPr>
              <a:defRPr/>
            </a:pPr>
            <a:r>
              <a:rPr lang="ru-RU" dirty="0" smtClean="0"/>
              <a:t>НА ТЕРРИТОРИИ  ЗЕЛЕНОДОЛЬСКОГО РАЙОНА</a:t>
            </a:r>
          </a:p>
          <a:p>
            <a:pPr>
              <a:defRPr/>
            </a:pPr>
            <a:r>
              <a:rPr lang="ru-RU" dirty="0" smtClean="0"/>
              <a:t>(РИСК НАРУШЕНИЯ ЭЛЕКТРОСНАБЖЕНИЯ)</a:t>
            </a:r>
          </a:p>
        </p:txBody>
      </p:sp>
      <p:sp>
        <p:nvSpPr>
          <p:cNvPr id="54" name="Скругленный прямоугольник 53"/>
          <p:cNvSpPr/>
          <p:nvPr/>
        </p:nvSpPr>
        <p:spPr>
          <a:xfrm>
            <a:off x="6440637" y="2798902"/>
            <a:ext cx="384175" cy="21748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55" name="TextBox 23"/>
          <p:cNvSpPr txBox="1"/>
          <p:nvPr/>
        </p:nvSpPr>
        <p:spPr bwMode="auto">
          <a:xfrm>
            <a:off x="5674715" y="2613527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6008987" y="2621812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2-7</a:t>
            </a:r>
            <a:endParaRPr lang="ru-RU" dirty="0">
              <a:latin typeface="Calibri"/>
            </a:endParaRPr>
          </a:p>
        </p:txBody>
      </p:sp>
      <p:sp>
        <p:nvSpPr>
          <p:cNvPr id="57" name="Прямоугольник 56"/>
          <p:cNvSpPr/>
          <p:nvPr/>
        </p:nvSpPr>
        <p:spPr bwMode="auto">
          <a:xfrm>
            <a:off x="5675462" y="2995752"/>
            <a:ext cx="11541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22110/159803</a:t>
            </a: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5670700" y="2841764"/>
            <a:ext cx="736600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889,37/151</a:t>
            </a:r>
          </a:p>
        </p:txBody>
      </p:sp>
      <p:sp>
        <p:nvSpPr>
          <p:cNvPr id="59" name="TextBox 10"/>
          <p:cNvSpPr txBox="1"/>
          <p:nvPr/>
        </p:nvSpPr>
        <p:spPr>
          <a:xfrm>
            <a:off x="5730795" y="2451932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Зеленодольский р-н</a:t>
            </a:r>
            <a:endParaRPr lang="ru-RU" dirty="0">
              <a:solidFill>
                <a:prstClr val="black"/>
              </a:solidFill>
            </a:endParaRPr>
          </a:p>
        </p:txBody>
      </p:sp>
      <p:grpSp>
        <p:nvGrpSpPr>
          <p:cNvPr id="37" name="Группа 45"/>
          <p:cNvGrpSpPr>
            <a:grpSpLocks/>
          </p:cNvGrpSpPr>
          <p:nvPr/>
        </p:nvGrpSpPr>
        <p:grpSpPr bwMode="auto">
          <a:xfrm>
            <a:off x="9599613" y="2295525"/>
            <a:ext cx="2974975" cy="3743325"/>
            <a:chOff x="7765301" y="4457439"/>
            <a:chExt cx="2974026" cy="3743622"/>
          </a:xfrm>
        </p:grpSpPr>
        <p:grpSp>
          <p:nvGrpSpPr>
            <p:cNvPr id="38" name="Группа 46"/>
            <p:cNvGrpSpPr>
              <a:grpSpLocks/>
            </p:cNvGrpSpPr>
            <p:nvPr/>
          </p:nvGrpSpPr>
          <p:grpSpPr bwMode="auto"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054100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0541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 smtClean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1" name="Группа 49"/>
              <p:cNvGrpSpPr>
                <a:grpSpLocks/>
              </p:cNvGrpSpPr>
              <p:nvPr/>
            </p:nvGrpSpPr>
            <p:grpSpPr bwMode="auto"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6" name="Группа 61"/>
                <p:cNvGrpSpPr>
                  <a:grpSpLocks/>
                </p:cNvGrpSpPr>
                <p:nvPr/>
              </p:nvGrpSpPr>
              <p:grpSpPr bwMode="auto"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5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1225"/>
                    <a:endParaRPr lang="ru-RU" altLang="ru-RU" sz="800" smtClean="0">
                      <a:solidFill>
                        <a:srgbClr val="000000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5490" y="5670490"/>
                    <a:ext cx="1834766" cy="36305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6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endParaRPr lang="ru-RU" altLang="ru-RU" sz="800" smtClean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67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8" name="Полилиния 67"/>
                  <p:cNvSpPr/>
                  <p:nvPr/>
                </p:nvSpPr>
                <p:spPr>
                  <a:xfrm>
                    <a:off x="6880625" y="5740460"/>
                    <a:ext cx="324865" cy="204629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70" name="Прямоугольник 69"/>
                  <p:cNvSpPr/>
                  <p:nvPr/>
                </p:nvSpPr>
                <p:spPr>
                  <a:xfrm>
                    <a:off x="6789873" y="6011099"/>
                    <a:ext cx="527413" cy="138621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smtClean="0">
                        <a:solidFill>
                          <a:srgbClr val="000000"/>
                        </a:solidFill>
                        <a:latin typeface="Arial" charset="0"/>
                      </a:rPr>
                      <a:t> - линии электропередач</a:t>
                    </a:r>
                  </a:p>
                </p:txBody>
              </p:sp>
              <p:sp>
                <p:nvSpPr>
                  <p:cNvPr id="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5991" y="5972814"/>
                    <a:ext cx="1899212" cy="23631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7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58719" y="4063712"/>
                    <a:ext cx="119846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1pPr>
                    <a:lvl2pPr marL="742950" indent="-28575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2pPr>
                    <a:lvl3pPr marL="11430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3pPr>
                    <a:lvl4pPr marL="16002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4pPr>
                    <a:lvl5pPr marL="2057400" indent="-228600" defTabSz="1054100" eaLnBrk="0" hangingPunct="0"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5pPr>
                    <a:lvl6pPr marL="25146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6pPr>
                    <a:lvl7pPr marL="29718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7pPr>
                    <a:lvl8pPr marL="34290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8pPr>
                    <a:lvl9pPr marL="3886200" indent="-228600" defTabSz="10541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600">
                        <a:solidFill>
                          <a:schemeClr val="tx1"/>
                        </a:solidFill>
                        <a:latin typeface="Calibri" pitchFamily="34" charset="0"/>
                        <a:cs typeface="Arial" charset="0"/>
                      </a:defRPr>
                    </a:lvl9pPr>
                  </a:lstStyle>
                  <a:p>
                    <a:pPr eaLnBrk="1" hangingPunct="1"/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 </a:t>
                    </a:r>
                    <a:r>
                      <a:rPr lang="ru-RU" altLang="ru-RU" sz="1000" dirty="0" smtClean="0">
                        <a:solidFill>
                          <a:srgbClr val="000000"/>
                        </a:solidFill>
                        <a:latin typeface="Arial" charset="0"/>
                      </a:rPr>
                      <a:t>Температура</a:t>
                    </a:r>
                    <a:endParaRPr lang="ru-RU" altLang="ru-RU" sz="1000" dirty="0" smtClean="0">
                      <a:solidFill>
                        <a:srgbClr val="000000"/>
                      </a:solidFill>
                      <a:latin typeface="Arial" charset="0"/>
                    </a:endParaRPr>
                  </a:p>
                </p:txBody>
              </p:sp>
            </p:grpSp>
            <p:sp>
              <p:nvSpPr>
                <p:cNvPr id="47" name="Скругленный прямоугольник 46"/>
                <p:cNvSpPr/>
                <p:nvPr/>
              </p:nvSpPr>
              <p:spPr>
                <a:xfrm>
                  <a:off x="9637209" y="6126929"/>
                  <a:ext cx="282614" cy="22503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80200" tIns="40101" rIns="80200" bIns="40101">
                  <a:spAutoFit/>
                </a:bodyPr>
                <a:lstStyle>
                  <a:lvl1pPr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954088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954088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49" name="Прямоугольник 48"/>
                <p:cNvSpPr/>
                <p:nvPr/>
              </p:nvSpPr>
              <p:spPr>
                <a:xfrm>
                  <a:off x="9438571" y="5748164"/>
                  <a:ext cx="658896" cy="229487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5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73" tIns="63988" rIns="127973" bIns="63988">
                  <a:spAutoFit/>
                </a:bodyPr>
                <a:lstStyle>
                  <a:lvl1pPr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054100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0541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1000" smtClean="0">
                      <a:solidFill>
                        <a:srgbClr val="000000"/>
                      </a:solidFill>
                      <a:latin typeface="Arial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2" name="Text Box 97"/>
              <p:cNvSpPr txBox="1">
                <a:spLocks noChangeArrowheads="1"/>
              </p:cNvSpPr>
              <p:nvPr/>
            </p:nvSpPr>
            <p:spPr bwMode="auto">
              <a:xfrm>
                <a:off x="7335075" y="5464231"/>
                <a:ext cx="1948977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Text Box 97"/>
              <p:cNvSpPr txBox="1">
                <a:spLocks noChangeArrowheads="1"/>
              </p:cNvSpPr>
              <p:nvPr/>
            </p:nvSpPr>
            <p:spPr bwMode="auto">
              <a:xfrm>
                <a:off x="7449388" y="5637716"/>
                <a:ext cx="1659665" cy="1852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9" name="Рисунок 47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5141222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89869" y="2524608"/>
            <a:ext cx="2337031" cy="20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50970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031" y="839801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74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8" y="14064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36" tIns="38473" rIns="76936" bIns="38473" anchor="ctr"/>
          <a:lstStyle/>
          <a:p>
            <a:pPr algn="ctr" defTabSz="772414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 МАТЕРИАЛЫ </a:t>
            </a:r>
          </a:p>
          <a:p>
            <a:r>
              <a:rPr lang="ru-RU" altLang="ru-RU" dirty="0"/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3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72" tIns="38438" rIns="76872" bIns="384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76" y="1201750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0" y="1501505"/>
              <a:ext cx="84232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1" y="2681030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5" y="2544502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547"/>
              <a:ext cx="640090" cy="184668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27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3" y="3701787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28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70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901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0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5"/>
              <a:ext cx="108579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7" y="3720854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09"/>
              <a:ext cx="144314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61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4" y="3925649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3" y="4462205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6"/>
              <a:ext cx="7343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2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3" y="4836860"/>
              <a:ext cx="109561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1" y="3414446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59" y="3428750"/>
              <a:ext cx="17023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2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4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8" y="2093630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2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6" y="5803675"/>
              <a:ext cx="98565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7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79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21" y="789000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10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0" tIns="38226" rIns="76440" bIns="382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94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41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0" tIns="38226" rIns="76440" bIns="382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19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106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7" tIns="38236" rIns="76457" bIns="382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7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7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89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0" tIns="38226" rIns="76440" bIns="382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39" y="1466868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90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43"/>
            <a:ext cx="1916112" cy="631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19" tIns="38218" rIns="76419" bIns="382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феврале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903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7" y="6431012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7"/>
            <a:ext cx="1962150" cy="368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52" tIns="45424" rIns="90852" bIns="4542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52" y="3243641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42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3013" y="2668598"/>
            <a:ext cx="2151063" cy="2103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64" tIns="35764" rIns="35764" bIns="3576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pic>
        <p:nvPicPr>
          <p:cNvPr id="175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915194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109"/>
          <p:cNvSpPr>
            <a:spLocks noChangeArrowheads="1"/>
          </p:cNvSpPr>
          <p:nvPr/>
        </p:nvSpPr>
        <p:spPr bwMode="auto">
          <a:xfrm>
            <a:off x="5740417" y="915207"/>
            <a:ext cx="3707590" cy="28912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</p:spTree>
    <p:extLst>
      <p:ext uri="{BB962C8B-B14F-4D97-AF65-F5344CB8AC3E}">
        <p14:creationId xmlns:p14="http://schemas.microsoft.com/office/powerpoint/2010/main" val="1757895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2115"/>
            <a:ext cx="12181681" cy="6320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98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976313"/>
            <a:ext cx="2890838" cy="1587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ЛАИШЕВСКОГО РАЙОНА </a:t>
            </a:r>
            <a:r>
              <a:rPr lang="ru-RU" dirty="0"/>
              <a:t>РЕСПУБЛИКИ ТАТАРСТАН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(</a:t>
            </a:r>
            <a:r>
              <a:rPr lang="ru-RU" dirty="0"/>
              <a:t>РИСК НАРУШЕНИЯ ДОРОЖНО-ТРАНСПОРТНОГО </a:t>
            </a:r>
            <a:r>
              <a:rPr lang="ru-RU" dirty="0" smtClean="0"/>
              <a:t>СООБЩЕНИЯ)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7802563" y="3181350"/>
            <a:ext cx="474662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pic>
        <p:nvPicPr>
          <p:cNvPr id="41990" name="Объект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>
            <a:fillRect/>
          </a:stretch>
        </p:blipFill>
        <p:spPr bwMode="auto">
          <a:xfrm>
            <a:off x="114300" y="28575"/>
            <a:ext cx="73977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1" name="Text Box 182"/>
          <p:cNvSpPr txBox="1">
            <a:spLocks noChangeArrowheads="1"/>
          </p:cNvSpPr>
          <p:nvPr/>
        </p:nvSpPr>
        <p:spPr bwMode="auto">
          <a:xfrm>
            <a:off x="6525419" y="2768762"/>
            <a:ext cx="814388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Лаишево</a:t>
            </a:r>
          </a:p>
        </p:txBody>
      </p:sp>
      <p:sp>
        <p:nvSpPr>
          <p:cNvPr id="41992" name="Овал 46"/>
          <p:cNvSpPr>
            <a:spLocks noChangeArrowheads="1"/>
          </p:cNvSpPr>
          <p:nvPr/>
        </p:nvSpPr>
        <p:spPr bwMode="auto">
          <a:xfrm rot="5238055">
            <a:off x="6861176" y="3102931"/>
            <a:ext cx="144462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6350" y="731838"/>
            <a:ext cx="2890838" cy="2413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anchor="ctr"/>
          <a:lstStyle/>
          <a:p>
            <a:pPr algn="ctr" defTabSz="792163">
              <a:defRPr/>
            </a:pPr>
            <a:r>
              <a:rPr lang="ru-RU" sz="1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6350" y="976313"/>
            <a:ext cx="2890838" cy="15875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792163">
              <a:defRPr/>
            </a:pPr>
            <a:endParaRPr lang="ru-RU" sz="1600">
              <a:solidFill>
                <a:prstClr val="white"/>
              </a:solidFill>
            </a:endParaRPr>
          </a:p>
        </p:txBody>
      </p:sp>
      <p:sp>
        <p:nvSpPr>
          <p:cNvPr id="41995" name="Rectangle 93"/>
          <p:cNvSpPr>
            <a:spLocks noChangeArrowheads="1"/>
          </p:cNvSpPr>
          <p:nvPr/>
        </p:nvSpPr>
        <p:spPr bwMode="auto">
          <a:xfrm>
            <a:off x="9299575" y="4113213"/>
            <a:ext cx="2892425" cy="18605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defTabSz="866775"/>
            <a:endParaRPr lang="ru-RU" altLang="ru-RU" sz="800" smtClean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1996" name="Text Box 97"/>
          <p:cNvSpPr txBox="1">
            <a:spLocks noChangeArrowheads="1"/>
          </p:cNvSpPr>
          <p:nvPr/>
        </p:nvSpPr>
        <p:spPr bwMode="auto">
          <a:xfrm>
            <a:off x="9794875" y="4168775"/>
            <a:ext cx="21177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Условные обозначения</a:t>
            </a:r>
          </a:p>
        </p:txBody>
      </p:sp>
      <p:sp>
        <p:nvSpPr>
          <p:cNvPr id="41997" name="Text Box 97"/>
          <p:cNvSpPr txBox="1">
            <a:spLocks noChangeArrowheads="1"/>
          </p:cNvSpPr>
          <p:nvPr/>
        </p:nvSpPr>
        <p:spPr bwMode="auto">
          <a:xfrm>
            <a:off x="9707563" y="4559300"/>
            <a:ext cx="2547937" cy="55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64" tIns="47983" rIns="95964" bIns="47983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Участок автодороги с повышенным риском возникновения ДТП, нарушением движения</a:t>
            </a:r>
          </a:p>
        </p:txBody>
      </p:sp>
      <p:sp>
        <p:nvSpPr>
          <p:cNvPr id="38" name="Полилиния 37"/>
          <p:cNvSpPr/>
          <p:nvPr/>
        </p:nvSpPr>
        <p:spPr>
          <a:xfrm>
            <a:off x="9342438" y="4697413"/>
            <a:ext cx="363537" cy="169862"/>
          </a:xfrm>
          <a:custGeom>
            <a:avLst/>
            <a:gdLst>
              <a:gd name="connsiteX0" fmla="*/ 0 w 275772"/>
              <a:gd name="connsiteY0" fmla="*/ 0 h 120952"/>
              <a:gd name="connsiteX1" fmla="*/ 130629 w 275772"/>
              <a:gd name="connsiteY1" fmla="*/ 116114 h 120952"/>
              <a:gd name="connsiteX2" fmla="*/ 275772 w 275772"/>
              <a:gd name="connsiteY2" fmla="*/ 29028 h 12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72" h="120952">
                <a:moveTo>
                  <a:pt x="0" y="0"/>
                </a:moveTo>
                <a:cubicBezTo>
                  <a:pt x="42333" y="55638"/>
                  <a:pt x="84667" y="111276"/>
                  <a:pt x="130629" y="116114"/>
                </a:cubicBezTo>
                <a:cubicBezTo>
                  <a:pt x="176591" y="120952"/>
                  <a:pt x="226181" y="74990"/>
                  <a:pt x="275772" y="29028"/>
                </a:cubicBez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0" name="Полилиния 39"/>
          <p:cNvSpPr/>
          <p:nvPr/>
        </p:nvSpPr>
        <p:spPr>
          <a:xfrm>
            <a:off x="9353550" y="5176838"/>
            <a:ext cx="323850" cy="146050"/>
          </a:xfrm>
          <a:custGeom>
            <a:avLst/>
            <a:gdLst>
              <a:gd name="connsiteX0" fmla="*/ 0 w 246743"/>
              <a:gd name="connsiteY0" fmla="*/ 14515 h 104019"/>
              <a:gd name="connsiteX1" fmla="*/ 87086 w 246743"/>
              <a:gd name="connsiteY1" fmla="*/ 101600 h 104019"/>
              <a:gd name="connsiteX2" fmla="*/ 246743 w 246743"/>
              <a:gd name="connsiteY2" fmla="*/ 0 h 10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743" h="104019">
                <a:moveTo>
                  <a:pt x="0" y="14515"/>
                </a:moveTo>
                <a:cubicBezTo>
                  <a:pt x="22981" y="59267"/>
                  <a:pt x="45962" y="104019"/>
                  <a:pt x="87086" y="101600"/>
                </a:cubicBezTo>
                <a:cubicBezTo>
                  <a:pt x="128210" y="99181"/>
                  <a:pt x="187476" y="49590"/>
                  <a:pt x="246743" y="0"/>
                </a:cubicBez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488">
              <a:defRPr/>
            </a:pPr>
            <a:endParaRPr lang="ru-RU" sz="1400" dirty="0">
              <a:solidFill>
                <a:srgbClr val="000000"/>
              </a:solidFill>
            </a:endParaRPr>
          </a:p>
        </p:txBody>
      </p:sp>
      <p:sp>
        <p:nvSpPr>
          <p:cNvPr id="42000" name="Text Box 97"/>
          <p:cNvSpPr txBox="1">
            <a:spLocks noChangeArrowheads="1"/>
          </p:cNvSpPr>
          <p:nvPr/>
        </p:nvSpPr>
        <p:spPr bwMode="auto">
          <a:xfrm>
            <a:off x="9718675" y="5137150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Объездная дорога</a:t>
            </a:r>
          </a:p>
        </p:txBody>
      </p:sp>
      <p:sp>
        <p:nvSpPr>
          <p:cNvPr id="42001" name="Овал 41"/>
          <p:cNvSpPr>
            <a:spLocks noChangeArrowheads="1"/>
          </p:cNvSpPr>
          <p:nvPr/>
        </p:nvSpPr>
        <p:spPr bwMode="auto">
          <a:xfrm rot="5238055">
            <a:off x="9428163" y="5503862"/>
            <a:ext cx="190500" cy="1619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68387" tIns="34192" rIns="68387" bIns="34192" anchor="ctr"/>
          <a:lstStyle/>
          <a:p>
            <a:pPr defTabSz="866775"/>
            <a:endParaRPr 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2002" name="Text Box 97"/>
          <p:cNvSpPr txBox="1">
            <a:spLocks noChangeArrowheads="1"/>
          </p:cNvSpPr>
          <p:nvPr/>
        </p:nvSpPr>
        <p:spPr bwMode="auto">
          <a:xfrm>
            <a:off x="9736138" y="5456238"/>
            <a:ext cx="2536825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74" tIns="47988" rIns="95974" bIns="47988">
            <a:spAutoFit/>
          </a:bodyPr>
          <a:lstStyle>
            <a:lvl1pPr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054100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0541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000" smtClean="0">
                <a:solidFill>
                  <a:srgbClr val="000000"/>
                </a:solidFill>
                <a:latin typeface="Arial" charset="0"/>
              </a:rPr>
              <a:t>- Населенный пункт</a:t>
            </a:r>
          </a:p>
        </p:txBody>
      </p:sp>
      <p:sp>
        <p:nvSpPr>
          <p:cNvPr id="42003" name="Rectangle 152"/>
          <p:cNvSpPr>
            <a:spLocks noChangeArrowheads="1"/>
          </p:cNvSpPr>
          <p:nvPr/>
        </p:nvSpPr>
        <p:spPr bwMode="auto">
          <a:xfrm>
            <a:off x="10453688" y="6302375"/>
            <a:ext cx="1728787" cy="539750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lIns="22554" tIns="0" rIns="22554" bIns="0" anchor="ctr">
            <a:spAutoFit/>
          </a:bodyPr>
          <a:lstStyle/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ГУ МЧС России по Республике Татарстан</a:t>
            </a:r>
            <a:endParaRPr lang="ru-RU" altLang="ru-RU" sz="700" i="1" u="sng" smtClean="0">
              <a:solidFill>
                <a:prstClr val="black"/>
              </a:solidFill>
              <a:cs typeface="Times New Roman" pitchFamily="18" charset="0"/>
            </a:endParaRP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АРМ № 9</a:t>
            </a: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16:00  12.11..2022 </a:t>
            </a:r>
          </a:p>
          <a:p>
            <a:pPr defTabSz="1727200"/>
            <a:r>
              <a:rPr lang="ru-RU" altLang="ru-RU" sz="700" smtClean="0">
                <a:solidFill>
                  <a:prstClr val="black"/>
                </a:solidFill>
                <a:cs typeface="Times New Roman" pitchFamily="18" charset="0"/>
              </a:rPr>
              <a:t>Исп. Маринин Д.И.</a:t>
            </a:r>
          </a:p>
          <a:p>
            <a:pPr defTabSz="1727200"/>
            <a:r>
              <a:rPr lang="ru-RU" sz="700" smtClean="0">
                <a:solidFill>
                  <a:prstClr val="black"/>
                </a:solidFill>
                <a:cs typeface="Times New Roman" pitchFamily="18" charset="0"/>
              </a:rPr>
              <a:t>Тел. 3621-46-57</a:t>
            </a:r>
          </a:p>
        </p:txBody>
      </p:sp>
    </p:spTree>
    <p:extLst>
      <p:ext uri="{BB962C8B-B14F-4D97-AF65-F5344CB8AC3E}">
        <p14:creationId xmlns:p14="http://schemas.microsoft.com/office/powerpoint/2010/main" val="191342334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8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120650</TotalTime>
  <Words>1774</Words>
  <Application>Microsoft Office PowerPoint</Application>
  <PresentationFormat>Произвольный</PresentationFormat>
  <Paragraphs>733</Paragraphs>
  <Slides>16</Slides>
  <Notes>8</Notes>
  <HiddenSlides>0</HiddenSlides>
  <MMClips>0</MMClips>
  <ScaleCrop>false</ScaleCrop>
  <HeadingPairs>
    <vt:vector size="4" baseType="variant">
      <vt:variant>
        <vt:lpstr>Тема</vt:lpstr>
      </vt:variant>
      <vt:variant>
        <vt:i4>8</vt:i4>
      </vt:variant>
      <vt:variant>
        <vt:lpstr>Заголовки слайдов</vt:lpstr>
      </vt:variant>
      <vt:variant>
        <vt:i4>16</vt:i4>
      </vt:variant>
    </vt:vector>
  </HeadingPairs>
  <TitlesOfParts>
    <vt:vector size="24" baseType="lpstr">
      <vt:lpstr>Поток</vt:lpstr>
      <vt:lpstr>3_Поток</vt:lpstr>
      <vt:lpstr>5_Поток</vt:lpstr>
      <vt:lpstr>6_Поток</vt:lpstr>
      <vt:lpstr>8_Поток</vt:lpstr>
      <vt:lpstr>11_Поток</vt:lpstr>
      <vt:lpstr>21_Тема Office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7121</cp:revision>
  <cp:lastPrinted>2022-04-13T12:15:18Z</cp:lastPrinted>
  <dcterms:created xsi:type="dcterms:W3CDTF">2016-06-03T06:31:21Z</dcterms:created>
  <dcterms:modified xsi:type="dcterms:W3CDTF">2022-12-06T11:55:03Z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